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5"/>
  </p:notesMasterIdLst>
  <p:sldIdLst>
    <p:sldId id="256" r:id="rId2"/>
    <p:sldId id="257" r:id="rId3"/>
    <p:sldId id="260" r:id="rId4"/>
    <p:sldId id="278" r:id="rId5"/>
    <p:sldId id="261" r:id="rId6"/>
    <p:sldId id="262" r:id="rId7"/>
    <p:sldId id="279" r:id="rId8"/>
    <p:sldId id="263" r:id="rId9"/>
    <p:sldId id="280" r:id="rId10"/>
    <p:sldId id="281" r:id="rId11"/>
    <p:sldId id="282" r:id="rId12"/>
    <p:sldId id="283" r:id="rId13"/>
    <p:sldId id="284" r:id="rId14"/>
    <p:sldId id="285" r:id="rId15"/>
    <p:sldId id="264" r:id="rId16"/>
    <p:sldId id="265" r:id="rId17"/>
    <p:sldId id="269" r:id="rId18"/>
    <p:sldId id="270" r:id="rId19"/>
    <p:sldId id="271" r:id="rId20"/>
    <p:sldId id="272" r:id="rId21"/>
    <p:sldId id="273" r:id="rId22"/>
    <p:sldId id="274" r:id="rId23"/>
    <p:sldId id="276" r:id="rId24"/>
  </p:sldIdLst>
  <p:sldSz cx="9144000" cy="5143500" type="screen16x9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96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hape 3">
            <a:extLst>
              <a:ext uri="{FF2B5EF4-FFF2-40B4-BE49-F238E27FC236}">
                <a16:creationId xmlns:a16="http://schemas.microsoft.com/office/drawing/2014/main" id="{DEB56A19-5890-44B2-BE02-9E87780C68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  <a:gd name="T10" fmla="*/ 120000 w 120000"/>
              <a:gd name="T11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0963" name="Shape 4">
            <a:extLst>
              <a:ext uri="{FF2B5EF4-FFF2-40B4-BE49-F238E27FC236}">
                <a16:creationId xmlns:a16="http://schemas.microsoft.com/office/drawing/2014/main" id="{3A4A9F15-8336-4DB3-8992-91180ABBE502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altLang="ru-RU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742950" lvl="1" indent="-2857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143000" lvl="2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600200" lvl="3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057400" lvl="4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hape 84">
            <a:extLst>
              <a:ext uri="{FF2B5EF4-FFF2-40B4-BE49-F238E27FC236}">
                <a16:creationId xmlns:a16="http://schemas.microsoft.com/office/drawing/2014/main" id="{F32EBB80-1D1B-4765-BA89-9EE4EBCF3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41987" name="Shape 85">
            <a:extLst>
              <a:ext uri="{FF2B5EF4-FFF2-40B4-BE49-F238E27FC236}">
                <a16:creationId xmlns:a16="http://schemas.microsoft.com/office/drawing/2014/main" id="{120BFE6E-89DC-4316-A34E-3D4B01089D7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hape 140">
            <a:extLst>
              <a:ext uri="{FF2B5EF4-FFF2-40B4-BE49-F238E27FC236}">
                <a16:creationId xmlns:a16="http://schemas.microsoft.com/office/drawing/2014/main" id="{3B1FF787-BE2A-4258-9F78-D5FAEC1B7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1203" name="Shape 141">
            <a:extLst>
              <a:ext uri="{FF2B5EF4-FFF2-40B4-BE49-F238E27FC236}">
                <a16:creationId xmlns:a16="http://schemas.microsoft.com/office/drawing/2014/main" id="{E185AA83-8CA7-43B6-98C4-5FF27F4307A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  <p:extLst>
      <p:ext uri="{BB962C8B-B14F-4D97-AF65-F5344CB8AC3E}">
        <p14:creationId xmlns:p14="http://schemas.microsoft.com/office/powerpoint/2010/main" val="2108119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hape 140">
            <a:extLst>
              <a:ext uri="{FF2B5EF4-FFF2-40B4-BE49-F238E27FC236}">
                <a16:creationId xmlns:a16="http://schemas.microsoft.com/office/drawing/2014/main" id="{3B1FF787-BE2A-4258-9F78-D5FAEC1B7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1203" name="Shape 141">
            <a:extLst>
              <a:ext uri="{FF2B5EF4-FFF2-40B4-BE49-F238E27FC236}">
                <a16:creationId xmlns:a16="http://schemas.microsoft.com/office/drawing/2014/main" id="{E185AA83-8CA7-43B6-98C4-5FF27F4307A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  <p:extLst>
      <p:ext uri="{BB962C8B-B14F-4D97-AF65-F5344CB8AC3E}">
        <p14:creationId xmlns:p14="http://schemas.microsoft.com/office/powerpoint/2010/main" val="122567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hape 140">
            <a:extLst>
              <a:ext uri="{FF2B5EF4-FFF2-40B4-BE49-F238E27FC236}">
                <a16:creationId xmlns:a16="http://schemas.microsoft.com/office/drawing/2014/main" id="{3B1FF787-BE2A-4258-9F78-D5FAEC1B7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1203" name="Shape 141">
            <a:extLst>
              <a:ext uri="{FF2B5EF4-FFF2-40B4-BE49-F238E27FC236}">
                <a16:creationId xmlns:a16="http://schemas.microsoft.com/office/drawing/2014/main" id="{E185AA83-8CA7-43B6-98C4-5FF27F4307A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  <p:extLst>
      <p:ext uri="{BB962C8B-B14F-4D97-AF65-F5344CB8AC3E}">
        <p14:creationId xmlns:p14="http://schemas.microsoft.com/office/powerpoint/2010/main" val="1677309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hape 140">
            <a:extLst>
              <a:ext uri="{FF2B5EF4-FFF2-40B4-BE49-F238E27FC236}">
                <a16:creationId xmlns:a16="http://schemas.microsoft.com/office/drawing/2014/main" id="{3B1FF787-BE2A-4258-9F78-D5FAEC1B7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1203" name="Shape 141">
            <a:extLst>
              <a:ext uri="{FF2B5EF4-FFF2-40B4-BE49-F238E27FC236}">
                <a16:creationId xmlns:a16="http://schemas.microsoft.com/office/drawing/2014/main" id="{E185AA83-8CA7-43B6-98C4-5FF27F4307A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  <p:extLst>
      <p:ext uri="{BB962C8B-B14F-4D97-AF65-F5344CB8AC3E}">
        <p14:creationId xmlns:p14="http://schemas.microsoft.com/office/powerpoint/2010/main" val="3395081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hape 140">
            <a:extLst>
              <a:ext uri="{FF2B5EF4-FFF2-40B4-BE49-F238E27FC236}">
                <a16:creationId xmlns:a16="http://schemas.microsoft.com/office/drawing/2014/main" id="{3B1FF787-BE2A-4258-9F78-D5FAEC1B7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1203" name="Shape 141">
            <a:extLst>
              <a:ext uri="{FF2B5EF4-FFF2-40B4-BE49-F238E27FC236}">
                <a16:creationId xmlns:a16="http://schemas.microsoft.com/office/drawing/2014/main" id="{E185AA83-8CA7-43B6-98C4-5FF27F4307A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  <p:extLst>
      <p:ext uri="{BB962C8B-B14F-4D97-AF65-F5344CB8AC3E}">
        <p14:creationId xmlns:p14="http://schemas.microsoft.com/office/powerpoint/2010/main" val="1358161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hape 151">
            <a:extLst>
              <a:ext uri="{FF2B5EF4-FFF2-40B4-BE49-F238E27FC236}">
                <a16:creationId xmlns:a16="http://schemas.microsoft.com/office/drawing/2014/main" id="{E15ACC87-A87A-437C-A1E7-AC2647A1B1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2227" name="Shape 152">
            <a:extLst>
              <a:ext uri="{FF2B5EF4-FFF2-40B4-BE49-F238E27FC236}">
                <a16:creationId xmlns:a16="http://schemas.microsoft.com/office/drawing/2014/main" id="{D668F589-D9E4-4C19-B493-F61F85FF44D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hape 157">
            <a:extLst>
              <a:ext uri="{FF2B5EF4-FFF2-40B4-BE49-F238E27FC236}">
                <a16:creationId xmlns:a16="http://schemas.microsoft.com/office/drawing/2014/main" id="{343D13D2-5671-456D-BA52-5AB70A6CF2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3251" name="Shape 158">
            <a:extLst>
              <a:ext uri="{FF2B5EF4-FFF2-40B4-BE49-F238E27FC236}">
                <a16:creationId xmlns:a16="http://schemas.microsoft.com/office/drawing/2014/main" id="{F566C29B-4CDA-4A0A-AFE2-AC54451FEE2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hape 181">
            <a:extLst>
              <a:ext uri="{FF2B5EF4-FFF2-40B4-BE49-F238E27FC236}">
                <a16:creationId xmlns:a16="http://schemas.microsoft.com/office/drawing/2014/main" id="{14FC0401-DFDC-40F3-AD53-70EFA58737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7347" name="Shape 182">
            <a:extLst>
              <a:ext uri="{FF2B5EF4-FFF2-40B4-BE49-F238E27FC236}">
                <a16:creationId xmlns:a16="http://schemas.microsoft.com/office/drawing/2014/main" id="{870AD4F0-5DCF-4771-88ED-8C0A3E74022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hape 190">
            <a:extLst>
              <a:ext uri="{FF2B5EF4-FFF2-40B4-BE49-F238E27FC236}">
                <a16:creationId xmlns:a16="http://schemas.microsoft.com/office/drawing/2014/main" id="{BE568A8F-3B39-4606-A710-BE57F6B70D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8371" name="Shape 191">
            <a:extLst>
              <a:ext uri="{FF2B5EF4-FFF2-40B4-BE49-F238E27FC236}">
                <a16:creationId xmlns:a16="http://schemas.microsoft.com/office/drawing/2014/main" id="{F0A0ABC3-6DC0-4E67-8A9C-DE0E052A1C5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hape 197">
            <a:extLst>
              <a:ext uri="{FF2B5EF4-FFF2-40B4-BE49-F238E27FC236}">
                <a16:creationId xmlns:a16="http://schemas.microsoft.com/office/drawing/2014/main" id="{9D438DFA-293D-4A67-BCAB-24C250E6C7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9395" name="Shape 198">
            <a:extLst>
              <a:ext uri="{FF2B5EF4-FFF2-40B4-BE49-F238E27FC236}">
                <a16:creationId xmlns:a16="http://schemas.microsoft.com/office/drawing/2014/main" id="{687E7E16-9743-4069-9F6C-90F5EA5B0AB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hape 93">
            <a:extLst>
              <a:ext uri="{FF2B5EF4-FFF2-40B4-BE49-F238E27FC236}">
                <a16:creationId xmlns:a16="http://schemas.microsoft.com/office/drawing/2014/main" id="{97008876-A6F8-4F36-9842-D6C304D011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43011" name="Shape 94">
            <a:extLst>
              <a:ext uri="{FF2B5EF4-FFF2-40B4-BE49-F238E27FC236}">
                <a16:creationId xmlns:a16="http://schemas.microsoft.com/office/drawing/2014/main" id="{A236B1EA-BEA7-4CA8-8247-B22636AD689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hape 204">
            <a:extLst>
              <a:ext uri="{FF2B5EF4-FFF2-40B4-BE49-F238E27FC236}">
                <a16:creationId xmlns:a16="http://schemas.microsoft.com/office/drawing/2014/main" id="{CCCD9912-4802-4C56-BA5D-071141E4FF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60419" name="Shape 205">
            <a:extLst>
              <a:ext uri="{FF2B5EF4-FFF2-40B4-BE49-F238E27FC236}">
                <a16:creationId xmlns:a16="http://schemas.microsoft.com/office/drawing/2014/main" id="{6F2B18AC-BB14-48AB-8CEB-6A05D7D7FBB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hape 211">
            <a:extLst>
              <a:ext uri="{FF2B5EF4-FFF2-40B4-BE49-F238E27FC236}">
                <a16:creationId xmlns:a16="http://schemas.microsoft.com/office/drawing/2014/main" id="{EEF2F51E-DC9A-4CF2-AB71-83046A94A6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61443" name="Shape 212">
            <a:extLst>
              <a:ext uri="{FF2B5EF4-FFF2-40B4-BE49-F238E27FC236}">
                <a16:creationId xmlns:a16="http://schemas.microsoft.com/office/drawing/2014/main" id="{9452FAFC-3B28-41EF-A686-17BBDB99A71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hape 216">
            <a:extLst>
              <a:ext uri="{FF2B5EF4-FFF2-40B4-BE49-F238E27FC236}">
                <a16:creationId xmlns:a16="http://schemas.microsoft.com/office/drawing/2014/main" id="{F868A584-2489-4A3A-BC32-7934092858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62467" name="Shape 217">
            <a:extLst>
              <a:ext uri="{FF2B5EF4-FFF2-40B4-BE49-F238E27FC236}">
                <a16:creationId xmlns:a16="http://schemas.microsoft.com/office/drawing/2014/main" id="{0EB092C5-0080-43F3-AF05-4F480696E45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hape 228">
            <a:extLst>
              <a:ext uri="{FF2B5EF4-FFF2-40B4-BE49-F238E27FC236}">
                <a16:creationId xmlns:a16="http://schemas.microsoft.com/office/drawing/2014/main" id="{9401D912-E719-436D-90E5-7F1CF6AD14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64515" name="Shape 229">
            <a:extLst>
              <a:ext uri="{FF2B5EF4-FFF2-40B4-BE49-F238E27FC236}">
                <a16:creationId xmlns:a16="http://schemas.microsoft.com/office/drawing/2014/main" id="{7C20F8A7-26BF-40E2-AB59-829BBE8A1D9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hape 111">
            <a:extLst>
              <a:ext uri="{FF2B5EF4-FFF2-40B4-BE49-F238E27FC236}">
                <a16:creationId xmlns:a16="http://schemas.microsoft.com/office/drawing/2014/main" id="{B5C32020-E2EE-48EA-9E8B-C09376B2C4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46083" name="Shape 112">
            <a:extLst>
              <a:ext uri="{FF2B5EF4-FFF2-40B4-BE49-F238E27FC236}">
                <a16:creationId xmlns:a16="http://schemas.microsoft.com/office/drawing/2014/main" id="{629A9744-84A6-4EA8-9AF7-7A3DDCBEA6A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hape 116">
            <a:extLst>
              <a:ext uri="{FF2B5EF4-FFF2-40B4-BE49-F238E27FC236}">
                <a16:creationId xmlns:a16="http://schemas.microsoft.com/office/drawing/2014/main" id="{CC913325-7B8D-4FC6-8AEA-9FE777BD3F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47107" name="Shape 117">
            <a:extLst>
              <a:ext uri="{FF2B5EF4-FFF2-40B4-BE49-F238E27FC236}">
                <a16:creationId xmlns:a16="http://schemas.microsoft.com/office/drawing/2014/main" id="{A5D9D27E-1A2C-43B2-989B-90734FC6E5F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hape 116">
            <a:extLst>
              <a:ext uri="{FF2B5EF4-FFF2-40B4-BE49-F238E27FC236}">
                <a16:creationId xmlns:a16="http://schemas.microsoft.com/office/drawing/2014/main" id="{C8043C44-C248-48DE-ABBE-D79A7E0B8E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48131" name="Shape 117">
            <a:extLst>
              <a:ext uri="{FF2B5EF4-FFF2-40B4-BE49-F238E27FC236}">
                <a16:creationId xmlns:a16="http://schemas.microsoft.com/office/drawing/2014/main" id="{3E39DE7A-5CBB-447B-B4DD-38683C59880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hape 122">
            <a:extLst>
              <a:ext uri="{FF2B5EF4-FFF2-40B4-BE49-F238E27FC236}">
                <a16:creationId xmlns:a16="http://schemas.microsoft.com/office/drawing/2014/main" id="{6F5CE28D-7523-48E0-84CB-F79B3D85D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49155" name="Shape 123">
            <a:extLst>
              <a:ext uri="{FF2B5EF4-FFF2-40B4-BE49-F238E27FC236}">
                <a16:creationId xmlns:a16="http://schemas.microsoft.com/office/drawing/2014/main" id="{313B4B05-4EA9-43A8-A226-2C5E558BA1A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hape 140">
            <a:extLst>
              <a:ext uri="{FF2B5EF4-FFF2-40B4-BE49-F238E27FC236}">
                <a16:creationId xmlns:a16="http://schemas.microsoft.com/office/drawing/2014/main" id="{F207049D-6E08-4695-B676-FE1F0B3DCC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0179" name="Shape 141">
            <a:extLst>
              <a:ext uri="{FF2B5EF4-FFF2-40B4-BE49-F238E27FC236}">
                <a16:creationId xmlns:a16="http://schemas.microsoft.com/office/drawing/2014/main" id="{D832C125-21BB-4EBC-B4B5-4D80D3BDA07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hape 140">
            <a:extLst>
              <a:ext uri="{FF2B5EF4-FFF2-40B4-BE49-F238E27FC236}">
                <a16:creationId xmlns:a16="http://schemas.microsoft.com/office/drawing/2014/main" id="{3B1FF787-BE2A-4258-9F78-D5FAEC1B7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1203" name="Shape 141">
            <a:extLst>
              <a:ext uri="{FF2B5EF4-FFF2-40B4-BE49-F238E27FC236}">
                <a16:creationId xmlns:a16="http://schemas.microsoft.com/office/drawing/2014/main" id="{E185AA83-8CA7-43B6-98C4-5FF27F4307A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hape 140">
            <a:extLst>
              <a:ext uri="{FF2B5EF4-FFF2-40B4-BE49-F238E27FC236}">
                <a16:creationId xmlns:a16="http://schemas.microsoft.com/office/drawing/2014/main" id="{3B1FF787-BE2A-4258-9F78-D5FAEC1B7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1203" name="Shape 141">
            <a:extLst>
              <a:ext uri="{FF2B5EF4-FFF2-40B4-BE49-F238E27FC236}">
                <a16:creationId xmlns:a16="http://schemas.microsoft.com/office/drawing/2014/main" id="{E185AA83-8CA7-43B6-98C4-5FF27F4307A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  <p:extLst>
      <p:ext uri="{BB962C8B-B14F-4D97-AF65-F5344CB8AC3E}">
        <p14:creationId xmlns:p14="http://schemas.microsoft.com/office/powerpoint/2010/main" val="1261559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ото - вертикально" type="tx">
  <p:cSld name="Фото - вертикально">
    <p:bg>
      <p:bgPr>
        <a:solidFill>
          <a:srgbClr val="22222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2893219" cy="5143500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endParaRPr noProof="0">
              <a:sym typeface="Avenir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250531" y="3388816"/>
            <a:ext cx="3536157" cy="1426518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8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4377405" y="1896846"/>
            <a:ext cx="3536157" cy="951012"/>
          </a:xfrm>
          <a:prstGeom prst="rect">
            <a:avLst/>
          </a:prstGeom>
          <a:noFill/>
          <a:ln>
            <a:noFill/>
          </a:ln>
        </p:spPr>
        <p:txBody>
          <a:bodyPr spcFirstLastPara="1" anchor="b"/>
          <a:lstStyle>
            <a:lvl1pPr marL="457200" marR="0" lvl="0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" name="Shape 14">
            <a:extLst>
              <a:ext uri="{FF2B5EF4-FFF2-40B4-BE49-F238E27FC236}">
                <a16:creationId xmlns:a16="http://schemas.microsoft.com/office/drawing/2014/main" id="{C0233620-ABE2-40BE-B45B-7DFE1CC8E2B1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7575550" y="227013"/>
            <a:ext cx="212725" cy="231775"/>
          </a:xfrm>
        </p:spPr>
        <p:txBody>
          <a:bodyPr/>
          <a:lstStyle>
            <a:lvl1pPr>
              <a:defRPr/>
            </a:lvl1pPr>
          </a:lstStyle>
          <a:p>
            <a:fld id="{A44DF811-1181-4944-929D-125275556B7E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3304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ото - 3 шт.">
  <p:cSld name="Фото - 3 шт.">
    <p:bg>
      <p:bgPr>
        <a:solidFill>
          <a:srgbClr val="22222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pic" idx="2"/>
          </p:nvPr>
        </p:nvSpPr>
        <p:spPr>
          <a:xfrm>
            <a:off x="4572398" y="0"/>
            <a:ext cx="3429001" cy="2565053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endParaRPr noProof="0">
              <a:sym typeface="Avenir"/>
            </a:endParaRPr>
          </a:p>
        </p:txBody>
      </p:sp>
      <p:sp>
        <p:nvSpPr>
          <p:cNvPr id="62" name="Shape 62"/>
          <p:cNvSpPr>
            <a:spLocks noGrp="1"/>
          </p:cNvSpPr>
          <p:nvPr>
            <p:ph type="pic" idx="3"/>
          </p:nvPr>
        </p:nvSpPr>
        <p:spPr>
          <a:xfrm>
            <a:off x="4572000" y="2585144"/>
            <a:ext cx="3429001" cy="2565054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endParaRPr noProof="0">
              <a:sym typeface="Avenir"/>
            </a:endParaRPr>
          </a:p>
        </p:txBody>
      </p:sp>
      <p:sp>
        <p:nvSpPr>
          <p:cNvPr id="63" name="Shape 63"/>
          <p:cNvSpPr>
            <a:spLocks noGrp="1"/>
          </p:cNvSpPr>
          <p:nvPr>
            <p:ph type="pic" idx="4"/>
          </p:nvPr>
        </p:nvSpPr>
        <p:spPr>
          <a:xfrm>
            <a:off x="1143000" y="0"/>
            <a:ext cx="3411141" cy="5143500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endParaRPr noProof="0">
              <a:sym typeface="Avenir"/>
            </a:endParaRPr>
          </a:p>
        </p:txBody>
      </p:sp>
      <p:sp>
        <p:nvSpPr>
          <p:cNvPr id="5" name="Shape 64">
            <a:extLst>
              <a:ext uri="{FF2B5EF4-FFF2-40B4-BE49-F238E27FC236}">
                <a16:creationId xmlns:a16="http://schemas.microsoft.com/office/drawing/2014/main" id="{BDD66709-5F6A-4994-BE50-CCD632F588F2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0C4AB3B-C15E-4E7F-BA3B-71CEAE8E0BEE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62017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">
  <p:cSld name="Цитата">
    <p:bg>
      <p:bgPr>
        <a:solidFill>
          <a:srgbClr val="222222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6">
            <a:extLst>
              <a:ext uri="{FF2B5EF4-FFF2-40B4-BE49-F238E27FC236}">
                <a16:creationId xmlns:a16="http://schemas.microsoft.com/office/drawing/2014/main" id="{7FD99C42-6AFD-423B-BA51-3CE877C58AFB}"/>
              </a:ext>
            </a:extLst>
          </p:cNvPr>
          <p:cNvSpPr>
            <a:spLocks/>
          </p:cNvSpPr>
          <p:nvPr/>
        </p:nvSpPr>
        <p:spPr bwMode="auto">
          <a:xfrm>
            <a:off x="1390650" y="1246188"/>
            <a:ext cx="6362700" cy="2757487"/>
          </a:xfrm>
          <a:custGeom>
            <a:avLst/>
            <a:gdLst>
              <a:gd name="T0" fmla="*/ 1244 w 120000"/>
              <a:gd name="T1" fmla="*/ 0 h 120000"/>
              <a:gd name="T2" fmla="*/ 0 w 120000"/>
              <a:gd name="T3" fmla="*/ 2866 h 120000"/>
              <a:gd name="T4" fmla="*/ 0 w 120000"/>
              <a:gd name="T5" fmla="*/ 104388 h 120000"/>
              <a:gd name="T6" fmla="*/ 1244 w 120000"/>
              <a:gd name="T7" fmla="*/ 107255 h 120000"/>
              <a:gd name="T8" fmla="*/ 95716 w 120000"/>
              <a:gd name="T9" fmla="*/ 107255 h 120000"/>
              <a:gd name="T10" fmla="*/ 99166 w 120000"/>
              <a:gd name="T11" fmla="*/ 120000 h 120000"/>
              <a:gd name="T12" fmla="*/ 102616 w 120000"/>
              <a:gd name="T13" fmla="*/ 107255 h 120000"/>
              <a:gd name="T14" fmla="*/ 118755 w 120000"/>
              <a:gd name="T15" fmla="*/ 107255 h 120000"/>
              <a:gd name="T16" fmla="*/ 120000 w 120000"/>
              <a:gd name="T17" fmla="*/ 104388 h 120000"/>
              <a:gd name="T18" fmla="*/ 120000 w 120000"/>
              <a:gd name="T19" fmla="*/ 2866 h 120000"/>
              <a:gd name="T20" fmla="*/ 118755 w 120000"/>
              <a:gd name="T21" fmla="*/ 0 h 120000"/>
              <a:gd name="T22" fmla="*/ 1244 w 120000"/>
              <a:gd name="T23" fmla="*/ 0 h 120000"/>
              <a:gd name="T24" fmla="*/ 0 w 120000"/>
              <a:gd name="T25" fmla="*/ 0 h 120000"/>
              <a:gd name="T26" fmla="*/ 120000 w 120000"/>
              <a:gd name="T27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120000" h="120000" extrusionOk="0">
                <a:moveTo>
                  <a:pt x="1244" y="0"/>
                </a:moveTo>
                <a:cubicBezTo>
                  <a:pt x="555" y="0"/>
                  <a:pt x="0" y="1283"/>
                  <a:pt x="0" y="2866"/>
                </a:cubicBezTo>
                <a:lnTo>
                  <a:pt x="0" y="104388"/>
                </a:lnTo>
                <a:cubicBezTo>
                  <a:pt x="0" y="105966"/>
                  <a:pt x="555" y="107255"/>
                  <a:pt x="1244" y="107255"/>
                </a:cubicBezTo>
                <a:lnTo>
                  <a:pt x="95716" y="107255"/>
                </a:lnTo>
                <a:lnTo>
                  <a:pt x="99166" y="120000"/>
                </a:lnTo>
                <a:lnTo>
                  <a:pt x="102616" y="107255"/>
                </a:lnTo>
                <a:lnTo>
                  <a:pt x="118755" y="107255"/>
                </a:lnTo>
                <a:cubicBezTo>
                  <a:pt x="119444" y="107255"/>
                  <a:pt x="120000" y="105966"/>
                  <a:pt x="120000" y="104388"/>
                </a:cubicBezTo>
                <a:lnTo>
                  <a:pt x="120000" y="2866"/>
                </a:lnTo>
                <a:cubicBezTo>
                  <a:pt x="120000" y="1283"/>
                  <a:pt x="119444" y="0"/>
                  <a:pt x="118755" y="0"/>
                </a:cubicBezTo>
                <a:lnTo>
                  <a:pt x="1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6775" tIns="26775" rIns="26775" bIns="26775" anchor="ctr"/>
          <a:lstStyle/>
          <a:p>
            <a:endParaRPr lang="ru-RU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611808" y="1533673"/>
            <a:ext cx="5920384" cy="1333739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Avenir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1357312" y="4107656"/>
            <a:ext cx="6429376" cy="498079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57200" marR="0" lvl="0" indent="-22860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sz="30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3"/>
          </p:nvPr>
        </p:nvSpPr>
        <p:spPr>
          <a:xfrm>
            <a:off x="1357312" y="240903"/>
            <a:ext cx="5893595" cy="241301"/>
          </a:xfrm>
          <a:prstGeom prst="rect">
            <a:avLst/>
          </a:prstGeom>
          <a:noFill/>
          <a:ln>
            <a:noFill/>
          </a:ln>
        </p:spPr>
        <p:txBody>
          <a:bodyPr spcFirstLastPara="1" anchor="b"/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" name="Shape 70">
            <a:extLst>
              <a:ext uri="{FF2B5EF4-FFF2-40B4-BE49-F238E27FC236}">
                <a16:creationId xmlns:a16="http://schemas.microsoft.com/office/drawing/2014/main" id="{52AFD210-8DCA-42A0-A228-47E0E15F559B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9877D4E-D7FC-4B1A-857E-2E401BD03D5E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42775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Цитата">
  <p:cSld name="1_Цитата">
    <p:bg>
      <p:bgPr>
        <a:solidFill>
          <a:schemeClr val="accen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250531" y="1393031"/>
            <a:ext cx="3536157" cy="1902699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Avenir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2893219" cy="5143500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endParaRPr noProof="0">
              <a:sym typeface="Avenir"/>
            </a:endParaRPr>
          </a:p>
        </p:txBody>
      </p:sp>
      <p:sp>
        <p:nvSpPr>
          <p:cNvPr id="74" name="Shape 74"/>
          <p:cNvSpPr txBox="1">
            <a:spLocks noGrp="1"/>
          </p:cNvSpPr>
          <p:nvPr>
            <p:ph type="body" idx="3"/>
          </p:nvPr>
        </p:nvSpPr>
        <p:spPr>
          <a:xfrm>
            <a:off x="4250531" y="4086324"/>
            <a:ext cx="3536157" cy="498079"/>
          </a:xfrm>
          <a:prstGeom prst="rect">
            <a:avLst/>
          </a:prstGeom>
          <a:noFill/>
          <a:ln>
            <a:noFill/>
          </a:ln>
        </p:spPr>
        <p:txBody>
          <a:bodyPr spcFirstLastPara="1" anchor="ctr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80"/>
              <a:buFont typeface="Avenir"/>
              <a:buNone/>
              <a:defRPr sz="3000" b="0" i="0" u="none" strike="noStrike" cap="none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" name="Shape 75">
            <a:extLst>
              <a:ext uri="{FF2B5EF4-FFF2-40B4-BE49-F238E27FC236}">
                <a16:creationId xmlns:a16="http://schemas.microsoft.com/office/drawing/2014/main" id="{8034FF0F-218A-4300-B47E-99E04061D24B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0E2C30A-7FA2-4907-9D27-7F4BEE059381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52537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ото">
  <p:cSld name="Фото">
    <p:bg>
      <p:bgPr>
        <a:solidFill>
          <a:srgbClr val="222222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endParaRPr noProof="0">
              <a:sym typeface="Avenir"/>
            </a:endParaRPr>
          </a:p>
        </p:txBody>
      </p:sp>
      <p:sp>
        <p:nvSpPr>
          <p:cNvPr id="3" name="Shape 78">
            <a:extLst>
              <a:ext uri="{FF2B5EF4-FFF2-40B4-BE49-F238E27FC236}">
                <a16:creationId xmlns:a16="http://schemas.microsoft.com/office/drawing/2014/main" id="{24E4ECF9-2B08-4207-849B-49463533FB2D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7886BAE-5EFC-4B44-8AE3-6C5BFC6E2C20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93701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устой">
  <p:cSld name="Пустой">
    <p:bg>
      <p:bgPr>
        <a:solidFill>
          <a:srgbClr val="22222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0">
            <a:extLst>
              <a:ext uri="{FF2B5EF4-FFF2-40B4-BE49-F238E27FC236}">
                <a16:creationId xmlns:a16="http://schemas.microsoft.com/office/drawing/2014/main" id="{2CF8EB9A-62C4-46EA-A92A-DA4B001F068B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4E77579-D87C-4883-84B1-7ABA9217D234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27299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устой">
  <p:cSld name="1_Пустой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2">
            <a:extLst>
              <a:ext uri="{FF2B5EF4-FFF2-40B4-BE49-F238E27FC236}">
                <a16:creationId xmlns:a16="http://schemas.microsoft.com/office/drawing/2014/main" id="{BB377E54-3819-4FF1-A93B-51CA484DB7D6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A2D0691-4D2F-41FF-AE7D-AAC15539434E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55596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и пункты">
  <p:cSld name="Заголовок и пункты">
    <p:bg>
      <p:bgPr>
        <a:solidFill>
          <a:srgbClr val="22222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1357312" y="810369"/>
            <a:ext cx="6429376" cy="381745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357312" y="1446609"/>
            <a:ext cx="6429376" cy="3221386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57200" marR="0" lvl="0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" name="Shape 21">
            <a:extLst>
              <a:ext uri="{FF2B5EF4-FFF2-40B4-BE49-F238E27FC236}">
                <a16:creationId xmlns:a16="http://schemas.microsoft.com/office/drawing/2014/main" id="{4D00AE10-D413-4C46-A2D9-E5F7E9F786E1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57E1A452-25FC-4A78-A660-F26FC1FD2E01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91750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и подзаголовок" type="title">
  <p:cSld name="Заголовок и подзаголовок">
    <p:bg>
      <p:bgPr>
        <a:solidFill>
          <a:srgbClr val="22222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23">
            <a:extLst>
              <a:ext uri="{FF2B5EF4-FFF2-40B4-BE49-F238E27FC236}">
                <a16:creationId xmlns:a16="http://schemas.microsoft.com/office/drawing/2014/main" id="{230B1ADF-8217-4AFF-B49B-EF11CC69151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>
            <a:off x="1357313" y="3238500"/>
            <a:ext cx="6429375" cy="0"/>
          </a:xfrm>
          <a:prstGeom prst="straightConnector1">
            <a:avLst/>
          </a:prstGeom>
          <a:noFill/>
          <a:ln w="12700">
            <a:solidFill>
              <a:srgbClr val="A6AAA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357312" y="3388816"/>
            <a:ext cx="6429376" cy="1426518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8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357312" y="2250281"/>
            <a:ext cx="6429376" cy="951012"/>
          </a:xfrm>
          <a:prstGeom prst="rect">
            <a:avLst/>
          </a:prstGeom>
          <a:noFill/>
          <a:ln>
            <a:noFill/>
          </a:ln>
        </p:spPr>
        <p:txBody>
          <a:bodyPr spcFirstLastPara="1" anchor="b"/>
          <a:lstStyle>
            <a:lvl1pPr marL="457200" marR="0" lvl="0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" name="Shape 26">
            <a:extLst>
              <a:ext uri="{FF2B5EF4-FFF2-40B4-BE49-F238E27FC236}">
                <a16:creationId xmlns:a16="http://schemas.microsoft.com/office/drawing/2014/main" id="{EC94293E-70BA-46F2-A737-6DE30594DDBF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7575550" y="227013"/>
            <a:ext cx="212725" cy="231775"/>
          </a:xfrm>
        </p:spPr>
        <p:txBody>
          <a:bodyPr/>
          <a:lstStyle>
            <a:lvl1pPr>
              <a:defRPr/>
            </a:lvl1pPr>
          </a:lstStyle>
          <a:p>
            <a:fld id="{99CCB47C-8B30-4D45-B124-9D3CC3788170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4884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bg>
      <p:bgPr>
        <a:solidFill>
          <a:srgbClr val="22222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endParaRPr noProof="0">
              <a:sym typeface="Avenir"/>
            </a:endParaRPr>
          </a:p>
        </p:txBody>
      </p:sp>
      <p:sp>
        <p:nvSpPr>
          <p:cNvPr id="3" name="Shape 32">
            <a:extLst>
              <a:ext uri="{FF2B5EF4-FFF2-40B4-BE49-F238E27FC236}">
                <a16:creationId xmlns:a16="http://schemas.microsoft.com/office/drawing/2014/main" id="{79E42C2D-C9C5-474A-8084-1EF4C385A394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7575550" y="227013"/>
            <a:ext cx="212725" cy="231775"/>
          </a:xfrm>
        </p:spPr>
        <p:txBody>
          <a:bodyPr/>
          <a:lstStyle>
            <a:lvl1pPr>
              <a:defRPr/>
            </a:lvl1pPr>
          </a:lstStyle>
          <a:p>
            <a:fld id="{928BC7D9-BFA4-4EB1-9B03-C88FEA7F5585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34187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и подзаголовок">
  <p:cSld name="1_Заголовок и подзаголовок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34">
            <a:extLst>
              <a:ext uri="{FF2B5EF4-FFF2-40B4-BE49-F238E27FC236}">
                <a16:creationId xmlns:a16="http://schemas.microsoft.com/office/drawing/2014/main" id="{06D8E288-0D3B-4C25-AC17-757B6FA2CBE2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>
            <a:off x="1357313" y="3238500"/>
            <a:ext cx="6429375" cy="0"/>
          </a:xfrm>
          <a:prstGeom prst="straightConnector1">
            <a:avLst/>
          </a:prstGeom>
          <a:noFill/>
          <a:ln w="12700">
            <a:solidFill>
              <a:srgbClr val="A6AAA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357312" y="3388816"/>
            <a:ext cx="6429376" cy="1426518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8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1357312" y="2250281"/>
            <a:ext cx="6429376" cy="951012"/>
          </a:xfrm>
          <a:prstGeom prst="rect">
            <a:avLst/>
          </a:prstGeom>
          <a:noFill/>
          <a:ln>
            <a:noFill/>
          </a:ln>
        </p:spPr>
        <p:txBody>
          <a:bodyPr spcFirstLastPara="1" anchor="b"/>
          <a:lstStyle>
            <a:lvl1pPr marL="457200" marR="0" lvl="0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" name="Shape 37">
            <a:extLst>
              <a:ext uri="{FF2B5EF4-FFF2-40B4-BE49-F238E27FC236}">
                <a16:creationId xmlns:a16="http://schemas.microsoft.com/office/drawing/2014/main" id="{7D474AFF-C160-491F-A1E7-A7AF919C1983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7558088" y="220663"/>
            <a:ext cx="212725" cy="231775"/>
          </a:xfrm>
        </p:spPr>
        <p:txBody>
          <a:bodyPr/>
          <a:lstStyle>
            <a:lvl1pPr>
              <a:defRPr/>
            </a:lvl1pPr>
          </a:lstStyle>
          <a:p>
            <a:fld id="{23B27429-5B8D-4315-A492-7737F600DB68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25259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- по центру">
  <p:cSld name="Заголовок - по центру">
    <p:bg>
      <p:bgPr>
        <a:solidFill>
          <a:srgbClr val="22222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357312" y="2129730"/>
            <a:ext cx="6429376" cy="2384228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8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" name="Shape 40">
            <a:extLst>
              <a:ext uri="{FF2B5EF4-FFF2-40B4-BE49-F238E27FC236}">
                <a16:creationId xmlns:a16="http://schemas.microsoft.com/office/drawing/2014/main" id="{18481256-F69B-4DC8-9FF6-284710F8A6E8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7575550" y="227013"/>
            <a:ext cx="212725" cy="231775"/>
          </a:xfrm>
        </p:spPr>
        <p:txBody>
          <a:bodyPr/>
          <a:lstStyle>
            <a:lvl1pPr>
              <a:defRPr/>
            </a:lvl1pPr>
          </a:lstStyle>
          <a:p>
            <a:fld id="{36B712A9-1545-46F9-85C0-79230B5B012E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89662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ункты, дополн.">
  <p:cSld name="Заголовок и пункты, дополн.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357312" y="240903"/>
            <a:ext cx="5893595" cy="241301"/>
          </a:xfrm>
          <a:prstGeom prst="rect">
            <a:avLst/>
          </a:prstGeom>
          <a:noFill/>
          <a:ln>
            <a:noFill/>
          </a:ln>
        </p:spPr>
        <p:txBody>
          <a:bodyPr spcFirstLastPara="1" anchor="b"/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357312" y="810369"/>
            <a:ext cx="6429376" cy="381745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357312" y="1446609"/>
            <a:ext cx="6429376" cy="3221386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57200" marR="0" lvl="0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" name="Shape 49">
            <a:extLst>
              <a:ext uri="{FF2B5EF4-FFF2-40B4-BE49-F238E27FC236}">
                <a16:creationId xmlns:a16="http://schemas.microsoft.com/office/drawing/2014/main" id="{A5B8B520-35E8-4023-93FA-58FC089C0DED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D8DA692-3D8C-4163-BFF9-2C20525E9616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43852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ункты и фото">
  <p:cSld name="Заголовок, пункты и фото">
    <p:bg>
      <p:bgPr>
        <a:solidFill>
          <a:srgbClr val="22222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1357312" y="240903"/>
            <a:ext cx="5893595" cy="241301"/>
          </a:xfrm>
          <a:prstGeom prst="rect">
            <a:avLst/>
          </a:prstGeom>
          <a:noFill/>
          <a:ln>
            <a:noFill/>
          </a:ln>
        </p:spPr>
        <p:txBody>
          <a:bodyPr spcFirstLastPara="1" anchor="b"/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pic" idx="2"/>
          </p:nvPr>
        </p:nvSpPr>
        <p:spPr>
          <a:xfrm>
            <a:off x="4893468" y="810369"/>
            <a:ext cx="2893220" cy="4112122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endParaRPr noProof="0">
              <a:sym typeface="Avenir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357312" y="810369"/>
            <a:ext cx="3321845" cy="381745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1357312" y="1446609"/>
            <a:ext cx="3321845" cy="3221386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57200" marR="0" lvl="0" indent="-321944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sz="1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21944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sz="1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1944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sz="1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21944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sz="1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21944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sz="1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" name="Shape 55">
            <a:extLst>
              <a:ext uri="{FF2B5EF4-FFF2-40B4-BE49-F238E27FC236}">
                <a16:creationId xmlns:a16="http://schemas.microsoft.com/office/drawing/2014/main" id="{DE78F804-9D63-4182-B61C-CE3E2C619D7B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F3FB8C-DD68-46C0-A12F-524B78F4A293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23112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нкты">
  <p:cSld name="Пункты">
    <p:bg>
      <p:bgPr>
        <a:solidFill>
          <a:srgbClr val="22222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1357312" y="240903"/>
            <a:ext cx="5893595" cy="241301"/>
          </a:xfrm>
          <a:prstGeom prst="rect">
            <a:avLst/>
          </a:prstGeom>
          <a:noFill/>
          <a:ln>
            <a:noFill/>
          </a:ln>
        </p:spPr>
        <p:txBody>
          <a:bodyPr spcFirstLastPara="1" anchor="b"/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1357312" y="1446609"/>
            <a:ext cx="6429376" cy="3221386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57200" marR="0" lvl="0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4" name="Shape 59">
            <a:extLst>
              <a:ext uri="{FF2B5EF4-FFF2-40B4-BE49-F238E27FC236}">
                <a16:creationId xmlns:a16="http://schemas.microsoft.com/office/drawing/2014/main" id="{5CE498B5-FA77-46C6-8B1D-F05D767E813E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EFA03AB-AF84-48D7-AB7D-FD323995DE03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6935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6" name="Shape 6">
            <a:extLst>
              <a:ext uri="{FF2B5EF4-FFF2-40B4-BE49-F238E27FC236}">
                <a16:creationId xmlns:a16="http://schemas.microsoft.com/office/drawing/2014/main" id="{6E58C6BD-C401-4988-9F5F-00DC3533E8A0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>
            <a:off x="1357313" y="523875"/>
            <a:ext cx="6429375" cy="0"/>
          </a:xfrm>
          <a:prstGeom prst="straightConnector1">
            <a:avLst/>
          </a:prstGeom>
          <a:noFill/>
          <a:ln w="9525">
            <a:solidFill>
              <a:srgbClr val="A6AAA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7" name="Shape 7">
            <a:extLst>
              <a:ext uri="{FF2B5EF4-FFF2-40B4-BE49-F238E27FC236}">
                <a16:creationId xmlns:a16="http://schemas.microsoft.com/office/drawing/2014/main" id="{7017ED3D-5630-42F2-BC7D-595FEE6C35C4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1357313" y="809625"/>
            <a:ext cx="6429375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altLang="ru-RU">
              <a:sym typeface="Arial" panose="020B0604020202020204" pitchFamily="34" charset="0"/>
            </a:endParaRPr>
          </a:p>
        </p:txBody>
      </p:sp>
      <p:sp>
        <p:nvSpPr>
          <p:cNvPr id="1028" name="Shape 8">
            <a:extLst>
              <a:ext uri="{FF2B5EF4-FFF2-40B4-BE49-F238E27FC236}">
                <a16:creationId xmlns:a16="http://schemas.microsoft.com/office/drawing/2014/main" id="{458CADA1-D03B-4956-9692-2E2AB3C1D0E0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1357313" y="1446213"/>
            <a:ext cx="6429375" cy="322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altLang="ru-RU">
              <a:sym typeface="Arial" panose="020B0604020202020204" pitchFamily="34" charset="0"/>
            </a:endParaRPr>
          </a:p>
        </p:txBody>
      </p:sp>
      <p:sp>
        <p:nvSpPr>
          <p:cNvPr id="1029" name="Shape 9">
            <a:extLst>
              <a:ext uri="{FF2B5EF4-FFF2-40B4-BE49-F238E27FC236}">
                <a16:creationId xmlns:a16="http://schemas.microsoft.com/office/drawing/2014/main" id="{1F1FD990-6110-4C40-8080-679BAC36BF3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7570788" y="227013"/>
            <a:ext cx="2127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6775" tIns="26775" rIns="26775" bIns="26775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80000"/>
              </a:lnSpc>
              <a:buClr>
                <a:srgbClr val="838787"/>
              </a:buClr>
              <a:buFont typeface="Arial" panose="020B0604020202020204" pitchFamily="34" charset="0"/>
              <a:buNone/>
              <a:defRPr sz="1200">
                <a:solidFill>
                  <a:srgbClr val="838787"/>
                </a:solidFill>
              </a:defRPr>
            </a:lvl1pPr>
          </a:lstStyle>
          <a:p>
            <a:fld id="{3B0F214E-9708-4DDE-A3C0-E6DC5A983F56}" type="slidenum">
              <a:rPr lang="en-US" altLang="ru-RU"/>
              <a:pPr/>
              <a:t>‹#›</a:t>
            </a:fld>
            <a:endParaRPr lang="ru-RU" altLang="ru-RU"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indows.php.net/download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080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itstep.test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tstep.test:808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achelounge.com/download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A6FE065-4302-47B9-ADD4-B4C85CA9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34" b="91570" l="10000" r="90000">
                        <a14:foregroundMark x1="51667" y1="7934" x2="51667" y2="7934"/>
                        <a14:foregroundMark x1="47619" y1="8264" x2="59167" y2="13058"/>
                        <a14:foregroundMark x1="59167" y1="13058" x2="59167" y2="13058"/>
                        <a14:foregroundMark x1="50238" y1="91240" x2="53929" y2="86281"/>
                        <a14:foregroundMark x1="52262" y1="90413" x2="49881" y2="91570"/>
                      </a14:backgroundRemoval>
                    </a14:imgEffect>
                  </a14:imgLayer>
                </a14:imgProps>
              </a:ext>
            </a:extLst>
          </a:blip>
          <a:srcRect l="13812" r="15192"/>
          <a:stretch/>
        </p:blipFill>
        <p:spPr>
          <a:xfrm>
            <a:off x="827584" y="894973"/>
            <a:ext cx="2960886" cy="3003798"/>
          </a:xfrm>
          <a:prstGeom prst="rect">
            <a:avLst/>
          </a:prstGeom>
        </p:spPr>
      </p:pic>
      <p:sp>
        <p:nvSpPr>
          <p:cNvPr id="17411" name="Shape 88">
            <a:extLst>
              <a:ext uri="{FF2B5EF4-FFF2-40B4-BE49-F238E27FC236}">
                <a16:creationId xmlns:a16="http://schemas.microsoft.com/office/drawing/2014/main" id="{3D5109B2-78E6-40CB-97E9-274D7B21A5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9063" y="1219200"/>
            <a:ext cx="3536950" cy="282575"/>
          </a:xfrm>
        </p:spPr>
        <p:txBody>
          <a:bodyPr lIns="26775" tIns="26775" rIns="26775" bIns="26775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BDC2CA"/>
              </a:buClr>
              <a:buFont typeface="Arial" panose="020B0604020202020204" pitchFamily="34" charset="0"/>
              <a:buNone/>
            </a:pPr>
            <a:r>
              <a:rPr lang="en-US" altLang="ru-RU" sz="1600">
                <a:solidFill>
                  <a:srgbClr val="BDC2CA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PHP. Базовый уровень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412" name="Shape 89">
            <a:extLst>
              <a:ext uri="{FF2B5EF4-FFF2-40B4-BE49-F238E27FC236}">
                <a16:creationId xmlns:a16="http://schemas.microsoft.com/office/drawing/2014/main" id="{BAD8C3FE-FBD5-41AB-9262-956A316E96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46525" y="1531938"/>
            <a:ext cx="3267075" cy="384175"/>
          </a:xfrm>
        </p:spPr>
        <p:txBody>
          <a:bodyPr lIns="26775" tIns="26775" rIns="26775" bIns="26775"/>
          <a:lstStyle/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C5D6E"/>
              </a:buClr>
              <a:buSzPts val="1700"/>
            </a:pPr>
            <a:r>
              <a:rPr lang="en-US" altLang="ru-RU" sz="2000" b="1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Урок 1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413" name="Shape 90">
            <a:extLst>
              <a:ext uri="{FF2B5EF4-FFF2-40B4-BE49-F238E27FC236}">
                <a16:creationId xmlns:a16="http://schemas.microsoft.com/office/drawing/2014/main" id="{BB1C2DD4-2AF2-48A6-B967-BD9FA923B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6525" y="2133600"/>
            <a:ext cx="3765550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6775" tIns="26775" rIns="26775" bIns="26775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4C5D6E"/>
              </a:buClr>
            </a:pPr>
            <a:r>
              <a:rPr lang="en-US" altLang="ru-RU" sz="4000">
                <a:solidFill>
                  <a:srgbClr val="4C5D6E"/>
                </a:solidFill>
              </a:rPr>
              <a:t>Введение в PHP</a:t>
            </a:r>
            <a:endParaRPr lang="ru-RU" altLang="ru-RU"/>
          </a:p>
        </p:txBody>
      </p:sp>
      <p:sp>
        <p:nvSpPr>
          <p:cNvPr id="17414" name="Shape 91">
            <a:extLst>
              <a:ext uri="{FF2B5EF4-FFF2-40B4-BE49-F238E27FC236}">
                <a16:creationId xmlns:a16="http://schemas.microsoft.com/office/drawing/2014/main" id="{0F58178E-3F4F-4C88-B259-54384F61B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9063" y="3146425"/>
            <a:ext cx="460057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675" tIns="45675" rIns="45675" bIns="45675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99A8B7"/>
              </a:buClr>
            </a:pPr>
            <a:r>
              <a:rPr lang="en-US" altLang="ru-RU" sz="2400">
                <a:solidFill>
                  <a:srgbClr val="99A8B7"/>
                </a:solidFill>
              </a:rPr>
              <a:t>Знакомство с языком</a:t>
            </a:r>
            <a:endParaRPr lang="ru-RU" alt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49">
            <a:extLst>
              <a:ext uri="{FF2B5EF4-FFF2-40B4-BE49-F238E27FC236}">
                <a16:creationId xmlns:a16="http://schemas.microsoft.com/office/drawing/2014/main" id="{B9A257B9-70B9-4E1C-B46F-58E6282EF366}"/>
              </a:ext>
            </a:extLst>
          </p:cNvPr>
          <p:cNvSpPr txBox="1">
            <a:spLocks/>
          </p:cNvSpPr>
          <p:nvPr/>
        </p:nvSpPr>
        <p:spPr>
          <a:xfrm>
            <a:off x="1403350" y="-20538"/>
            <a:ext cx="6872288" cy="665162"/>
          </a:xfrm>
          <a:prstGeom prst="rect">
            <a:avLst/>
          </a:prstGeom>
          <a:noFill/>
          <a:ln>
            <a:noFill/>
          </a:ln>
        </p:spPr>
        <p:txBody>
          <a:bodyPr lIns="121875" tIns="121875" rIns="121875" bIns="121875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4C5D6E"/>
              </a:buClr>
              <a:buSzPts val="1400"/>
            </a:pPr>
            <a:r>
              <a:rPr lang="ru-RU" altLang="ru-RU" sz="3000" dirty="0">
                <a:solidFill>
                  <a:srgbClr val="4C5D6E"/>
                </a:solidFill>
              </a:rPr>
              <a:t>Установка </a:t>
            </a:r>
            <a:r>
              <a:rPr lang="en-US" altLang="ru-RU" sz="3000" dirty="0">
                <a:solidFill>
                  <a:srgbClr val="4C5D6E"/>
                </a:solidFill>
              </a:rPr>
              <a:t>PHP</a:t>
            </a:r>
            <a:r>
              <a:rPr lang="ru-RU" altLang="ru-RU" sz="3000" dirty="0">
                <a:solidFill>
                  <a:srgbClr val="4C5D6E"/>
                </a:solidFill>
              </a:rPr>
              <a:t>   </a:t>
            </a:r>
            <a:endParaRPr lang="ru-RU" altLang="ru-RU" sz="3000" dirty="0">
              <a:solidFill>
                <a:schemeClr val="accent1"/>
              </a:solidFill>
            </a:endParaRPr>
          </a:p>
        </p:txBody>
      </p:sp>
      <p:sp>
        <p:nvSpPr>
          <p:cNvPr id="12" name="Shape 186">
            <a:extLst>
              <a:ext uri="{FF2B5EF4-FFF2-40B4-BE49-F238E27FC236}">
                <a16:creationId xmlns:a16="http://schemas.microsoft.com/office/drawing/2014/main" id="{4EAF6DFC-D7A4-4579-A873-4B1EEDBA6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856" y="599963"/>
            <a:ext cx="7323782" cy="3943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/>
          <a:lstStyle>
            <a:lvl1pPr marL="457200" indent="-3302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469900" indent="-342900" eaLnBrk="1" hangingPunct="1">
              <a:spcAft>
                <a:spcPts val="5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altLang="ru-RU" dirty="0"/>
              <a:t>Скачиваем с </a:t>
            </a:r>
            <a:r>
              <a:rPr lang="en-US" altLang="ru-RU" dirty="0">
                <a:hlinkClick r:id="rId3"/>
              </a:rPr>
              <a:t>https://windows.php.net/download/</a:t>
            </a:r>
            <a:r>
              <a:rPr lang="en-US" altLang="ru-RU" dirty="0"/>
              <a:t> </a:t>
            </a:r>
            <a:r>
              <a:rPr lang="ru-RU" altLang="ru-RU" dirty="0"/>
              <a:t>файл </a:t>
            </a:r>
            <a:r>
              <a:rPr lang="en-US" altLang="ru-RU" dirty="0"/>
              <a:t>Zip VC15 x64 Thread Safe*</a:t>
            </a:r>
            <a:br>
              <a:rPr lang="en-US" altLang="ru-RU" dirty="0"/>
            </a:br>
            <a:r>
              <a:rPr lang="en-US" altLang="ru-RU" dirty="0"/>
              <a:t>⚠️ </a:t>
            </a:r>
            <a:r>
              <a:rPr lang="ru-RU" altLang="ru-RU" dirty="0"/>
              <a:t>Важно скачать именно </a:t>
            </a:r>
            <a:r>
              <a:rPr lang="en-US" altLang="ru-RU" dirty="0"/>
              <a:t>Tread Safe, </a:t>
            </a:r>
            <a:r>
              <a:rPr lang="ru-RU" altLang="ru-RU" dirty="0"/>
              <a:t>иначе невозможно связать </a:t>
            </a:r>
            <a:r>
              <a:rPr lang="en-US" altLang="ru-RU" dirty="0"/>
              <a:t>Apache </a:t>
            </a:r>
            <a:r>
              <a:rPr lang="ru-RU" altLang="ru-RU" dirty="0"/>
              <a:t>и </a:t>
            </a:r>
            <a:r>
              <a:rPr lang="en-US" altLang="ru-RU" dirty="0"/>
              <a:t>PHP</a:t>
            </a:r>
          </a:p>
          <a:p>
            <a:pPr marL="469900" indent="-342900" eaLnBrk="1" hangingPunct="1">
              <a:spcAft>
                <a:spcPts val="5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altLang="ru-RU" dirty="0"/>
              <a:t>Распаковываем в папку </a:t>
            </a:r>
            <a:r>
              <a:rPr lang="en-US" altLang="ru-RU" b="1" dirty="0"/>
              <a:t>D:</a:t>
            </a:r>
            <a:r>
              <a:rPr lang="ru-RU" altLang="ru-RU" b="1" dirty="0"/>
              <a:t>\</a:t>
            </a:r>
            <a:r>
              <a:rPr lang="en-US" altLang="ru-RU" b="1" dirty="0"/>
              <a:t>php7</a:t>
            </a:r>
          </a:p>
          <a:p>
            <a:pPr marL="469900" indent="-342900" eaLnBrk="1" hangingPunct="1">
              <a:spcAft>
                <a:spcPts val="5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altLang="ru-RU" dirty="0"/>
              <a:t>В папке </a:t>
            </a:r>
            <a:r>
              <a:rPr lang="en-US" altLang="ru-RU" b="1" dirty="0"/>
              <a:t>D:</a:t>
            </a:r>
            <a:r>
              <a:rPr lang="ru-RU" altLang="ru-RU" b="1" dirty="0"/>
              <a:t>\</a:t>
            </a:r>
            <a:r>
              <a:rPr lang="en-US" altLang="ru-RU" b="1" dirty="0"/>
              <a:t>php7 </a:t>
            </a:r>
            <a:r>
              <a:rPr lang="ru-RU" altLang="ru-RU" dirty="0"/>
              <a:t>находим файл </a:t>
            </a:r>
            <a:r>
              <a:rPr lang="en-US" altLang="ru-RU" b="1" dirty="0"/>
              <a:t>php.ini-development, </a:t>
            </a:r>
            <a:r>
              <a:rPr lang="ru-RU" altLang="ru-RU" dirty="0"/>
              <a:t>копируем его и переименовываем копию в </a:t>
            </a:r>
            <a:r>
              <a:rPr lang="en-US" altLang="ru-RU" b="1" dirty="0"/>
              <a:t>php.ini</a:t>
            </a:r>
          </a:p>
          <a:p>
            <a:pPr marL="469900" indent="-342900" eaLnBrk="1" hangingPunct="1">
              <a:spcAft>
                <a:spcPts val="5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altLang="ru-RU" dirty="0"/>
              <a:t>В конфигурационном файле сервера </a:t>
            </a:r>
            <a:r>
              <a:rPr lang="en-US" altLang="ru-RU" b="1" dirty="0" err="1"/>
              <a:t>httpd.conf</a:t>
            </a:r>
            <a:r>
              <a:rPr lang="en-US" altLang="ru-RU" b="1" dirty="0"/>
              <a:t> </a:t>
            </a:r>
            <a:r>
              <a:rPr lang="ru-RU" altLang="ru-RU" dirty="0"/>
              <a:t>подключаем модуль </a:t>
            </a:r>
            <a:r>
              <a:rPr lang="en-US" altLang="ru-RU" dirty="0"/>
              <a:t>PHP. </a:t>
            </a:r>
            <a:r>
              <a:rPr lang="ru-RU" altLang="ru-RU" dirty="0"/>
              <a:t>Добавляем строки:</a:t>
            </a:r>
          </a:p>
          <a:p>
            <a:pPr marL="812800" lvl="2" indent="0" eaLnBrk="1" hangingPunct="1">
              <a:spcAft>
                <a:spcPts val="500"/>
              </a:spcAft>
              <a:buClr>
                <a:srgbClr val="2C2D30"/>
              </a:buClr>
              <a:buSzPts val="1600"/>
            </a:pPr>
            <a:r>
              <a:rPr lang="ru-RU" altLang="ru-RU" i="1" dirty="0"/>
              <a:t># Загрузка модуля</a:t>
            </a:r>
          </a:p>
          <a:p>
            <a:pPr marL="812800" lvl="2" indent="0" eaLnBrk="1" hangingPunct="1">
              <a:spcAft>
                <a:spcPts val="500"/>
              </a:spcAft>
              <a:buClr>
                <a:srgbClr val="2C2D30"/>
              </a:buClr>
              <a:buSzPts val="1600"/>
            </a:pPr>
            <a:r>
              <a:rPr lang="en-US" altLang="ru-RU" i="1" dirty="0" err="1"/>
              <a:t>LoadModule</a:t>
            </a:r>
            <a:r>
              <a:rPr lang="en-US" altLang="ru-RU" i="1" dirty="0"/>
              <a:t> php7_module D:/php7/php7apache2_4.dll</a:t>
            </a:r>
          </a:p>
          <a:p>
            <a:pPr marL="812800" lvl="2" indent="0" eaLnBrk="1" hangingPunct="1">
              <a:spcAft>
                <a:spcPts val="500"/>
              </a:spcAft>
              <a:buClr>
                <a:srgbClr val="2C2D30"/>
              </a:buClr>
              <a:buSzPts val="1600"/>
            </a:pPr>
            <a:r>
              <a:rPr lang="en-US" altLang="ru-RU" i="1" dirty="0"/>
              <a:t># </a:t>
            </a:r>
            <a:r>
              <a:rPr lang="ru-RU" altLang="ru-RU" i="1" dirty="0"/>
              <a:t>Корневая директория </a:t>
            </a:r>
            <a:r>
              <a:rPr lang="en-US" altLang="ru-RU" i="1" dirty="0"/>
              <a:t>PHP c </a:t>
            </a:r>
            <a:r>
              <a:rPr lang="ru-RU" altLang="ru-RU" i="1" dirty="0"/>
              <a:t>файлом </a:t>
            </a:r>
            <a:r>
              <a:rPr lang="en-US" altLang="ru-RU" i="1" dirty="0" err="1"/>
              <a:t>php.ii</a:t>
            </a:r>
            <a:endParaRPr lang="en-US" altLang="ru-RU" i="1" dirty="0"/>
          </a:p>
          <a:p>
            <a:pPr marL="812800" lvl="2" indent="0" eaLnBrk="1" hangingPunct="1">
              <a:spcAft>
                <a:spcPts val="500"/>
              </a:spcAft>
              <a:buClr>
                <a:srgbClr val="2C2D30"/>
              </a:buClr>
              <a:buSzPts val="1600"/>
            </a:pPr>
            <a:r>
              <a:rPr lang="en-US" altLang="ru-RU" i="1" dirty="0" err="1"/>
              <a:t>PHPIniDir</a:t>
            </a:r>
            <a:r>
              <a:rPr lang="en-US" altLang="ru-RU" i="1" dirty="0"/>
              <a:t> “D:/php7"</a:t>
            </a:r>
          </a:p>
          <a:p>
            <a:pPr marL="469900" indent="-342900" eaLnBrk="1" hangingPunct="1">
              <a:spcAft>
                <a:spcPts val="5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altLang="ru-RU" dirty="0"/>
              <a:t>В конфигурационном файле сервера </a:t>
            </a:r>
            <a:r>
              <a:rPr lang="en-US" altLang="ru-RU" b="1" dirty="0" err="1"/>
              <a:t>httpd.conf</a:t>
            </a:r>
            <a:r>
              <a:rPr lang="en-US" altLang="ru-RU" b="1" dirty="0"/>
              <a:t> </a:t>
            </a:r>
            <a:r>
              <a:rPr lang="ru-RU" altLang="ru-RU" dirty="0"/>
              <a:t>настраиваем обработку .</a:t>
            </a:r>
            <a:r>
              <a:rPr lang="en-US" altLang="ru-RU" dirty="0"/>
              <a:t>php </a:t>
            </a:r>
            <a:r>
              <a:rPr lang="ru-RU" altLang="ru-RU" dirty="0"/>
              <a:t>файлов. Добавляем строки:</a:t>
            </a:r>
            <a:br>
              <a:rPr lang="en-US" altLang="ru-RU" dirty="0"/>
            </a:br>
            <a:r>
              <a:rPr lang="en-US" altLang="ru-RU" i="1" dirty="0" err="1"/>
              <a:t>AddHandler</a:t>
            </a:r>
            <a:r>
              <a:rPr lang="en-US" altLang="ru-RU" i="1" dirty="0"/>
              <a:t> application/x-</a:t>
            </a:r>
            <a:r>
              <a:rPr lang="en-US" altLang="ru-RU" i="1" dirty="0" err="1"/>
              <a:t>httpd</a:t>
            </a:r>
            <a:r>
              <a:rPr lang="en-US" altLang="ru-RU" i="1" dirty="0"/>
              <a:t>-php .php</a:t>
            </a:r>
          </a:p>
          <a:p>
            <a:pPr marL="469900" indent="-342900" eaLnBrk="1" hangingPunct="1">
              <a:spcAft>
                <a:spcPts val="5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026380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49">
            <a:extLst>
              <a:ext uri="{FF2B5EF4-FFF2-40B4-BE49-F238E27FC236}">
                <a16:creationId xmlns:a16="http://schemas.microsoft.com/office/drawing/2014/main" id="{B9A257B9-70B9-4E1C-B46F-58E6282EF366}"/>
              </a:ext>
            </a:extLst>
          </p:cNvPr>
          <p:cNvSpPr txBox="1">
            <a:spLocks/>
          </p:cNvSpPr>
          <p:nvPr/>
        </p:nvSpPr>
        <p:spPr>
          <a:xfrm>
            <a:off x="1403350" y="-20538"/>
            <a:ext cx="6872288" cy="665162"/>
          </a:xfrm>
          <a:prstGeom prst="rect">
            <a:avLst/>
          </a:prstGeom>
          <a:noFill/>
          <a:ln>
            <a:noFill/>
          </a:ln>
        </p:spPr>
        <p:txBody>
          <a:bodyPr lIns="121875" tIns="121875" rIns="121875" bIns="121875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4C5D6E"/>
              </a:buClr>
              <a:buSzPts val="1400"/>
            </a:pPr>
            <a:r>
              <a:rPr lang="ru-RU" altLang="ru-RU" sz="3000" dirty="0">
                <a:solidFill>
                  <a:srgbClr val="4C5D6E"/>
                </a:solidFill>
              </a:rPr>
              <a:t>Установка </a:t>
            </a:r>
            <a:r>
              <a:rPr lang="en-US" altLang="ru-RU" sz="3000" dirty="0">
                <a:solidFill>
                  <a:srgbClr val="4C5D6E"/>
                </a:solidFill>
              </a:rPr>
              <a:t>PHP</a:t>
            </a:r>
            <a:r>
              <a:rPr lang="ru-RU" altLang="ru-RU" sz="3000" dirty="0">
                <a:solidFill>
                  <a:srgbClr val="4C5D6E"/>
                </a:solidFill>
              </a:rPr>
              <a:t>   </a:t>
            </a:r>
            <a:endParaRPr lang="ru-RU" altLang="ru-RU" sz="3000" dirty="0">
              <a:solidFill>
                <a:schemeClr val="accent1"/>
              </a:solidFill>
            </a:endParaRPr>
          </a:p>
        </p:txBody>
      </p:sp>
      <p:sp>
        <p:nvSpPr>
          <p:cNvPr id="12" name="Shape 186">
            <a:extLst>
              <a:ext uri="{FF2B5EF4-FFF2-40B4-BE49-F238E27FC236}">
                <a16:creationId xmlns:a16="http://schemas.microsoft.com/office/drawing/2014/main" id="{4EAF6DFC-D7A4-4579-A873-4B1EEDBA6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856" y="599963"/>
            <a:ext cx="7323782" cy="3943573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/>
          <a:lstStyle>
            <a:lvl1pPr marL="457200" indent="-3302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 startAt="6"/>
            </a:pPr>
            <a:r>
              <a:rPr lang="ru-RU" altLang="ru-RU" dirty="0"/>
              <a:t>В конфигурационном файле сервера </a:t>
            </a:r>
            <a:r>
              <a:rPr lang="en-US" altLang="ru-RU" b="1" dirty="0" err="1"/>
              <a:t>httpd.conf</a:t>
            </a:r>
            <a:r>
              <a:rPr lang="en-US" altLang="ru-RU" b="1" dirty="0"/>
              <a:t> </a:t>
            </a:r>
            <a:r>
              <a:rPr lang="ru-RU" altLang="ru-RU" dirty="0"/>
              <a:t>настраиваем выдачу </a:t>
            </a:r>
            <a:r>
              <a:rPr lang="en-US" altLang="ru-RU" dirty="0" err="1"/>
              <a:t>index.php</a:t>
            </a:r>
            <a:r>
              <a:rPr lang="en-US" altLang="ru-RU" dirty="0"/>
              <a:t> </a:t>
            </a:r>
            <a:r>
              <a:rPr lang="ru-RU" altLang="ru-RU" dirty="0"/>
              <a:t>при обращении к папке. Находим и заменяем строки:</a:t>
            </a:r>
          </a:p>
          <a:p>
            <a:pPr marL="1270000" lvl="3" indent="0" eaLnBrk="1" hangingPunct="1">
              <a:spcAft>
                <a:spcPts val="200"/>
              </a:spcAft>
              <a:buClr>
                <a:srgbClr val="2C2D30"/>
              </a:buClr>
              <a:buSzPts val="1600"/>
            </a:pPr>
            <a:r>
              <a:rPr lang="ru-RU" altLang="ru-RU" dirty="0"/>
              <a:t>&lt;</a:t>
            </a:r>
            <a:r>
              <a:rPr lang="en-US" altLang="ru-RU" dirty="0" err="1"/>
              <a:t>IfModule</a:t>
            </a:r>
            <a:r>
              <a:rPr lang="en-US" altLang="ru-RU" dirty="0"/>
              <a:t> </a:t>
            </a:r>
            <a:r>
              <a:rPr lang="en-US" altLang="ru-RU" dirty="0" err="1"/>
              <a:t>dir_module</a:t>
            </a:r>
            <a:r>
              <a:rPr lang="en-US" altLang="ru-RU" dirty="0"/>
              <a:t>&gt;</a:t>
            </a:r>
          </a:p>
          <a:p>
            <a:pPr marL="1270000" lvl="3" indent="0" eaLnBrk="1" hangingPunct="1">
              <a:spcAft>
                <a:spcPts val="200"/>
              </a:spcAft>
              <a:buClr>
                <a:srgbClr val="2C2D30"/>
              </a:buClr>
              <a:buSzPts val="1600"/>
            </a:pPr>
            <a:r>
              <a:rPr lang="en-US" altLang="ru-RU" dirty="0"/>
              <a:t>       </a:t>
            </a:r>
            <a:r>
              <a:rPr lang="en-US" altLang="ru-RU" dirty="0" err="1"/>
              <a:t>DirectoryIndex</a:t>
            </a:r>
            <a:r>
              <a:rPr lang="en-US" altLang="ru-RU" dirty="0"/>
              <a:t> </a:t>
            </a:r>
            <a:r>
              <a:rPr lang="en-US" altLang="ru-RU" dirty="0" err="1"/>
              <a:t>index.php</a:t>
            </a:r>
            <a:r>
              <a:rPr lang="en-US" altLang="ru-RU" dirty="0"/>
              <a:t> index.html</a:t>
            </a:r>
          </a:p>
          <a:p>
            <a:pPr marL="1270000" lvl="3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en-US" altLang="ru-RU" dirty="0"/>
              <a:t>&lt;/</a:t>
            </a:r>
            <a:r>
              <a:rPr lang="en-US" altLang="ru-RU" dirty="0" err="1"/>
              <a:t>IfModule</a:t>
            </a:r>
            <a:r>
              <a:rPr lang="en-US" altLang="ru-RU" dirty="0"/>
              <a:t>&gt;</a:t>
            </a:r>
          </a:p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 startAt="6"/>
            </a:pPr>
            <a:r>
              <a:rPr lang="ru-RU" altLang="ru-RU" dirty="0"/>
              <a:t>Перезапускаем сервер</a:t>
            </a:r>
            <a:r>
              <a:rPr lang="en-US" altLang="ru-RU" dirty="0"/>
              <a:t>: </a:t>
            </a:r>
            <a:r>
              <a:rPr lang="en-US" altLang="ru-RU" b="1" dirty="0"/>
              <a:t>D:</a:t>
            </a:r>
            <a:r>
              <a:rPr lang="ru-RU" altLang="ru-RU" b="1" dirty="0"/>
              <a:t>\</a:t>
            </a:r>
            <a:r>
              <a:rPr lang="en-US" altLang="ru-RU" b="1" dirty="0"/>
              <a:t>Apace24</a:t>
            </a:r>
            <a:r>
              <a:rPr lang="ru-RU" altLang="ru-RU" b="1" dirty="0"/>
              <a:t>\</a:t>
            </a:r>
            <a:r>
              <a:rPr lang="en-US" altLang="ru-RU" b="1" dirty="0"/>
              <a:t>bin</a:t>
            </a:r>
            <a:r>
              <a:rPr lang="ru-RU" altLang="ru-RU" b="1" dirty="0"/>
              <a:t>\</a:t>
            </a:r>
            <a:r>
              <a:rPr lang="en-US" altLang="ru-RU" b="1" dirty="0"/>
              <a:t>httpd.exe</a:t>
            </a:r>
          </a:p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 startAt="6"/>
            </a:pPr>
            <a:r>
              <a:rPr lang="ru-RU" altLang="ru-RU" dirty="0"/>
              <a:t>В папке </a:t>
            </a:r>
            <a:r>
              <a:rPr lang="en-US" altLang="ru-RU" b="1" dirty="0" err="1"/>
              <a:t>htdocs</a:t>
            </a:r>
            <a:r>
              <a:rPr lang="en-US" altLang="ru-RU" dirty="0"/>
              <a:t> </a:t>
            </a:r>
            <a:r>
              <a:rPr lang="ru-RU" altLang="ru-RU" dirty="0"/>
              <a:t>внутри сервера </a:t>
            </a:r>
            <a:r>
              <a:rPr lang="en-US" altLang="ru-RU" b="1" dirty="0"/>
              <a:t>D:</a:t>
            </a:r>
            <a:r>
              <a:rPr lang="ru-RU" altLang="ru-RU" b="1" dirty="0"/>
              <a:t>\</a:t>
            </a:r>
            <a:r>
              <a:rPr lang="en-US" altLang="ru-RU" b="1" dirty="0"/>
              <a:t>Apache24 </a:t>
            </a:r>
            <a:r>
              <a:rPr lang="ru-RU" altLang="ru-RU" dirty="0"/>
              <a:t>находим файл </a:t>
            </a:r>
            <a:r>
              <a:rPr lang="en-US" altLang="ru-RU" b="1" dirty="0"/>
              <a:t>index.html, </a:t>
            </a:r>
            <a:r>
              <a:rPr lang="ru-RU" altLang="ru-RU" dirty="0"/>
              <a:t>переименовываем в </a:t>
            </a:r>
            <a:r>
              <a:rPr lang="en-US" altLang="ru-RU" b="1" dirty="0" err="1"/>
              <a:t>index.php</a:t>
            </a:r>
            <a:r>
              <a:rPr lang="en-US" altLang="ru-RU" b="1" dirty="0"/>
              <a:t>.</a:t>
            </a:r>
          </a:p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 startAt="6"/>
            </a:pPr>
            <a:r>
              <a:rPr lang="ru-RU" altLang="ru-RU" dirty="0"/>
              <a:t>Открываем </a:t>
            </a:r>
            <a:r>
              <a:rPr lang="en-US" altLang="ru-RU" dirty="0" err="1"/>
              <a:t>index.php</a:t>
            </a:r>
            <a:r>
              <a:rPr lang="en-US" altLang="ru-RU" dirty="0"/>
              <a:t> </a:t>
            </a:r>
            <a:r>
              <a:rPr lang="ru-RU" altLang="ru-RU" dirty="0"/>
              <a:t>в редакторе и заменяем его содержимое на</a:t>
            </a:r>
            <a:br>
              <a:rPr lang="en-US" altLang="ru-RU" dirty="0"/>
            </a:br>
            <a:r>
              <a:rPr lang="en-US" altLang="ru-RU" dirty="0"/>
              <a:t>     </a:t>
            </a:r>
            <a:r>
              <a:rPr lang="ru-RU" altLang="ru-RU" dirty="0"/>
              <a:t>&lt;?</a:t>
            </a:r>
            <a:r>
              <a:rPr lang="en-US" altLang="ru-RU" dirty="0"/>
              <a:t>php </a:t>
            </a:r>
            <a:r>
              <a:rPr lang="en-US" altLang="ru-RU" dirty="0" err="1"/>
              <a:t>phpinfo</a:t>
            </a:r>
            <a:r>
              <a:rPr lang="en-US" altLang="ru-RU" dirty="0"/>
              <a:t>(); ?&gt;</a:t>
            </a:r>
          </a:p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 startAt="6"/>
            </a:pPr>
            <a:r>
              <a:rPr lang="ru-RU" altLang="ru-RU" dirty="0"/>
              <a:t>Переходим в браузере по адресу </a:t>
            </a:r>
            <a:r>
              <a:rPr lang="en-US" altLang="ru-RU" dirty="0">
                <a:hlinkClick r:id="rId3"/>
              </a:rPr>
              <a:t>http://localhost</a:t>
            </a:r>
            <a:r>
              <a:rPr lang="en-US" altLang="ru-RU" dirty="0"/>
              <a:t> </a:t>
            </a:r>
            <a:r>
              <a:rPr lang="ru-RU" altLang="ru-RU" dirty="0"/>
              <a:t>или </a:t>
            </a:r>
            <a:r>
              <a:rPr lang="en-US" altLang="ru-RU" dirty="0">
                <a:hlinkClick r:id="rId4"/>
              </a:rPr>
              <a:t>http://localhost:8080</a:t>
            </a:r>
            <a:r>
              <a:rPr lang="en-US" altLang="ru-RU" dirty="0"/>
              <a:t>, </a:t>
            </a:r>
            <a:r>
              <a:rPr lang="ru-RU" altLang="ru-RU" dirty="0"/>
              <a:t>если меняли порт. Должна отобразиться страница с конфигурацией </a:t>
            </a:r>
            <a:r>
              <a:rPr lang="en-US" altLang="ru-RU" dirty="0"/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3587679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49">
            <a:extLst>
              <a:ext uri="{FF2B5EF4-FFF2-40B4-BE49-F238E27FC236}">
                <a16:creationId xmlns:a16="http://schemas.microsoft.com/office/drawing/2014/main" id="{B9A257B9-70B9-4E1C-B46F-58E6282EF366}"/>
              </a:ext>
            </a:extLst>
          </p:cNvPr>
          <p:cNvSpPr txBox="1">
            <a:spLocks/>
          </p:cNvSpPr>
          <p:nvPr/>
        </p:nvSpPr>
        <p:spPr>
          <a:xfrm>
            <a:off x="1319856" y="394420"/>
            <a:ext cx="6872288" cy="665162"/>
          </a:xfrm>
          <a:prstGeom prst="rect">
            <a:avLst/>
          </a:prstGeom>
          <a:noFill/>
          <a:ln>
            <a:noFill/>
          </a:ln>
        </p:spPr>
        <p:txBody>
          <a:bodyPr lIns="121875" tIns="121875" rIns="121875" bIns="121875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4C5D6E"/>
              </a:buClr>
              <a:buSzPts val="1400"/>
            </a:pPr>
            <a:r>
              <a:rPr lang="ru-RU" altLang="ru-RU" sz="3000" dirty="0">
                <a:solidFill>
                  <a:srgbClr val="4C5D6E"/>
                </a:solidFill>
              </a:rPr>
              <a:t>Подключение </a:t>
            </a:r>
            <a:r>
              <a:rPr lang="en-US" altLang="ru-RU" sz="3000" dirty="0">
                <a:solidFill>
                  <a:srgbClr val="4C5D6E"/>
                </a:solidFill>
              </a:rPr>
              <a:t>Apache </a:t>
            </a:r>
            <a:r>
              <a:rPr lang="ru-RU" altLang="ru-RU" sz="3000" dirty="0">
                <a:solidFill>
                  <a:srgbClr val="4C5D6E"/>
                </a:solidFill>
              </a:rPr>
              <a:t>как сервиса</a:t>
            </a:r>
            <a:endParaRPr lang="ru-RU" altLang="ru-RU" sz="3000" dirty="0">
              <a:solidFill>
                <a:schemeClr val="accent1"/>
              </a:solidFill>
            </a:endParaRPr>
          </a:p>
        </p:txBody>
      </p:sp>
      <p:sp>
        <p:nvSpPr>
          <p:cNvPr id="12" name="Shape 186">
            <a:extLst>
              <a:ext uri="{FF2B5EF4-FFF2-40B4-BE49-F238E27FC236}">
                <a16:creationId xmlns:a16="http://schemas.microsoft.com/office/drawing/2014/main" id="{4EAF6DFC-D7A4-4579-A873-4B1EEDBA6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856" y="1059582"/>
            <a:ext cx="7323782" cy="3483954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/>
          <a:lstStyle>
            <a:lvl1pPr marL="457200" indent="-3302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469900" indent="-342900" eaLnBrk="1" hangingPunct="1">
              <a:lnSpc>
                <a:spcPct val="200000"/>
              </a:lnSpc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altLang="ru-RU" dirty="0"/>
              <a:t>Регистрируем сервис. В командной строке выполняем команду:</a:t>
            </a:r>
            <a:r>
              <a:rPr lang="en-US" altLang="ru-RU" dirty="0"/>
              <a:t>	</a:t>
            </a:r>
            <a:r>
              <a:rPr lang="ru-RU" altLang="ru-RU" dirty="0"/>
              <a:t> </a:t>
            </a:r>
            <a:r>
              <a:rPr lang="en-US" altLang="ru-RU" dirty="0"/>
              <a:t>	</a:t>
            </a:r>
            <a:r>
              <a:rPr lang="en-US" altLang="ru-RU" b="1" dirty="0"/>
              <a:t>D:\Apache24\bin\httpd.exe -k install</a:t>
            </a:r>
            <a:endParaRPr lang="ru-RU" altLang="ru-RU" b="1" dirty="0"/>
          </a:p>
          <a:p>
            <a:pPr marL="469900" indent="-342900" eaLnBrk="1" hangingPunct="1">
              <a:lnSpc>
                <a:spcPct val="200000"/>
              </a:lnSpc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altLang="ru-RU" dirty="0"/>
              <a:t>В папке </a:t>
            </a:r>
            <a:r>
              <a:rPr lang="en-US" altLang="ru-RU" b="1" dirty="0"/>
              <a:t>D</a:t>
            </a:r>
            <a:r>
              <a:rPr lang="ru-RU" altLang="ru-RU" b="1" dirty="0"/>
              <a:t>:</a:t>
            </a:r>
            <a:r>
              <a:rPr lang="en-US" altLang="ru-RU" b="1" dirty="0"/>
              <a:t>\</a:t>
            </a:r>
            <a:r>
              <a:rPr lang="ru-RU" altLang="ru-RU" b="1" dirty="0"/>
              <a:t>Apache24</a:t>
            </a:r>
            <a:r>
              <a:rPr lang="en-US" altLang="ru-RU" b="1" dirty="0"/>
              <a:t>\</a:t>
            </a:r>
            <a:r>
              <a:rPr lang="ru-RU" altLang="ru-RU" b="1" dirty="0" err="1"/>
              <a:t>bin</a:t>
            </a:r>
            <a:r>
              <a:rPr lang="ru-RU" altLang="ru-RU" b="1" dirty="0"/>
              <a:t> </a:t>
            </a:r>
            <a:r>
              <a:rPr lang="ru-RU" altLang="ru-RU" dirty="0"/>
              <a:t>находим </a:t>
            </a:r>
            <a:r>
              <a:rPr lang="ru-RU" altLang="ru-RU" b="1" dirty="0"/>
              <a:t>ApacheMonitor.exe </a:t>
            </a:r>
            <a:r>
              <a:rPr lang="ru-RU" altLang="ru-RU" dirty="0"/>
              <a:t>и запускаем. Иконка должна появиться в </a:t>
            </a:r>
            <a:r>
              <a:rPr lang="ru-RU" altLang="ru-RU" dirty="0" err="1"/>
              <a:t>трее</a:t>
            </a:r>
            <a:r>
              <a:rPr lang="ru-RU" altLang="ru-RU" dirty="0"/>
              <a:t>. Теперь можно запускать, останавливать и перезапускать </a:t>
            </a:r>
            <a:r>
              <a:rPr lang="ru-RU" altLang="ru-RU" dirty="0" err="1"/>
              <a:t>Apache</a:t>
            </a:r>
            <a:r>
              <a:rPr lang="ru-RU" altLang="ru-RU" dirty="0"/>
              <a:t> через графический интерфейс.</a:t>
            </a:r>
          </a:p>
          <a:p>
            <a:pPr marL="469900" indent="-342900" eaLnBrk="1" hangingPunct="1">
              <a:lnSpc>
                <a:spcPct val="200000"/>
              </a:lnSpc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altLang="ru-RU" dirty="0"/>
              <a:t>Отмена регистрации сервиса. </a:t>
            </a:r>
            <a:r>
              <a:rPr lang="en-US" altLang="ru-RU" dirty="0"/>
              <a:t> </a:t>
            </a:r>
            <a:br>
              <a:rPr lang="en-US" altLang="ru-RU" dirty="0"/>
            </a:br>
            <a:r>
              <a:rPr lang="en-US" altLang="ru-RU" dirty="0"/>
              <a:t>	</a:t>
            </a:r>
            <a:r>
              <a:rPr lang="en-US" altLang="ru-RU" b="1" dirty="0"/>
              <a:t>D:\Apache24\bin\httpd.exe -k uninstall </a:t>
            </a:r>
          </a:p>
          <a:p>
            <a:pPr marL="127000" indent="0" eaLnBrk="1" hangingPunct="1">
              <a:lnSpc>
                <a:spcPct val="200000"/>
              </a:lnSpc>
              <a:spcAft>
                <a:spcPts val="800"/>
              </a:spcAft>
              <a:buClr>
                <a:srgbClr val="2C2D30"/>
              </a:buClr>
              <a:buSzPts val="1600"/>
            </a:pP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805910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49">
            <a:extLst>
              <a:ext uri="{FF2B5EF4-FFF2-40B4-BE49-F238E27FC236}">
                <a16:creationId xmlns:a16="http://schemas.microsoft.com/office/drawing/2014/main" id="{B9A257B9-70B9-4E1C-B46F-58E6282EF366}"/>
              </a:ext>
            </a:extLst>
          </p:cNvPr>
          <p:cNvSpPr txBox="1">
            <a:spLocks/>
          </p:cNvSpPr>
          <p:nvPr/>
        </p:nvSpPr>
        <p:spPr>
          <a:xfrm>
            <a:off x="1403350" y="-20538"/>
            <a:ext cx="6872288" cy="665162"/>
          </a:xfrm>
          <a:prstGeom prst="rect">
            <a:avLst/>
          </a:prstGeom>
          <a:noFill/>
          <a:ln>
            <a:noFill/>
          </a:ln>
        </p:spPr>
        <p:txBody>
          <a:bodyPr lIns="121875" tIns="121875" rIns="121875" bIns="121875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4C5D6E"/>
              </a:buClr>
              <a:buSzPts val="1400"/>
            </a:pPr>
            <a:r>
              <a:rPr lang="ru-RU" altLang="ru-RU" sz="3000" dirty="0">
                <a:solidFill>
                  <a:srgbClr val="4C5D6E"/>
                </a:solidFill>
              </a:rPr>
              <a:t>Настройка виртуальных хостов</a:t>
            </a:r>
            <a:endParaRPr lang="ru-RU" altLang="ru-RU" sz="3000" dirty="0">
              <a:solidFill>
                <a:schemeClr val="accent1"/>
              </a:solidFill>
            </a:endParaRPr>
          </a:p>
        </p:txBody>
      </p:sp>
      <p:sp>
        <p:nvSpPr>
          <p:cNvPr id="12" name="Shape 186">
            <a:extLst>
              <a:ext uri="{FF2B5EF4-FFF2-40B4-BE49-F238E27FC236}">
                <a16:creationId xmlns:a16="http://schemas.microsoft.com/office/drawing/2014/main" id="{4EAF6DFC-D7A4-4579-A873-4B1EEDBA6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856" y="599963"/>
            <a:ext cx="7323782" cy="3943573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/>
          <a:lstStyle>
            <a:lvl1pPr marL="457200" indent="-3302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endParaRPr lang="en-US" altLang="ru-RU" dirty="0"/>
          </a:p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altLang="ru-RU" dirty="0"/>
              <a:t>В корне сервера</a:t>
            </a:r>
            <a:r>
              <a:rPr lang="ru-RU" altLang="ru-RU" b="1" dirty="0"/>
              <a:t> </a:t>
            </a:r>
            <a:r>
              <a:rPr lang="en-US" altLang="ru-RU" b="1" dirty="0"/>
              <a:t>D</a:t>
            </a:r>
            <a:r>
              <a:rPr lang="ru-RU" altLang="ru-RU" b="1" dirty="0"/>
              <a:t>:/Apache24 </a:t>
            </a:r>
            <a:r>
              <a:rPr lang="ru-RU" altLang="ru-RU" dirty="0"/>
              <a:t>создаем папку </a:t>
            </a:r>
            <a:r>
              <a:rPr lang="ru-RU" altLang="ru-RU" b="1" dirty="0" err="1"/>
              <a:t>www</a:t>
            </a:r>
            <a:r>
              <a:rPr lang="ru-RU" altLang="ru-RU" dirty="0"/>
              <a:t>. В ней создаем папку </a:t>
            </a:r>
            <a:r>
              <a:rPr lang="ru-RU" altLang="ru-RU" b="1" dirty="0" err="1"/>
              <a:t>itstep</a:t>
            </a:r>
            <a:endParaRPr lang="ru-RU" altLang="ru-RU" b="1" dirty="0"/>
          </a:p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altLang="ru-RU" dirty="0"/>
              <a:t>Создаем там (в </a:t>
            </a:r>
            <a:r>
              <a:rPr lang="en-US" altLang="ru-RU" dirty="0"/>
              <a:t>D</a:t>
            </a:r>
            <a:r>
              <a:rPr lang="ru-RU" altLang="ru-RU" dirty="0"/>
              <a:t>:/Apache24/www/itstep) файл </a:t>
            </a:r>
            <a:r>
              <a:rPr lang="ru-RU" altLang="ru-RU" b="1" dirty="0" err="1"/>
              <a:t>index.php</a:t>
            </a:r>
            <a:r>
              <a:rPr lang="ru-RU" altLang="ru-RU" b="1" dirty="0"/>
              <a:t> </a:t>
            </a:r>
            <a:r>
              <a:rPr lang="ru-RU" altLang="ru-RU" dirty="0"/>
              <a:t>c любым содержимым. Например:</a:t>
            </a:r>
            <a:endParaRPr lang="en-US" altLang="ru-RU" dirty="0"/>
          </a:p>
          <a:p>
            <a:pPr marL="1270000" lvl="3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ru-RU" altLang="ru-RU" dirty="0"/>
              <a:t>&lt;?</a:t>
            </a:r>
            <a:r>
              <a:rPr lang="ru-RU" altLang="ru-RU" dirty="0" err="1"/>
              <a:t>php</a:t>
            </a:r>
            <a:r>
              <a:rPr lang="ru-RU" altLang="ru-RU" dirty="0"/>
              <a:t> </a:t>
            </a:r>
            <a:r>
              <a:rPr lang="ru-RU" altLang="ru-RU" dirty="0" err="1"/>
              <a:t>phpinfo</a:t>
            </a:r>
            <a:r>
              <a:rPr lang="ru-RU" altLang="ru-RU" dirty="0"/>
              <a:t>(); ?&gt;</a:t>
            </a:r>
          </a:p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altLang="ru-RU" dirty="0"/>
              <a:t>Открываем в редакторе файл C:\Windows\System32\drivers\etc\hosts. Добавляем строку:</a:t>
            </a:r>
          </a:p>
          <a:p>
            <a:pPr marL="1270000" lvl="3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ru-RU" altLang="ru-RU" dirty="0"/>
              <a:t>127.0.0.1       </a:t>
            </a:r>
            <a:r>
              <a:rPr lang="ru-RU" altLang="ru-RU" dirty="0" err="1"/>
              <a:t>itstep.test</a:t>
            </a:r>
            <a:endParaRPr lang="ru-RU" altLang="ru-RU" dirty="0"/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ru-RU" altLang="ru-RU" dirty="0"/>
              <a:t>⚠️ Убеждаемся, что файл сохранился. Разрешаем использовать права администратора, если система их запрашивает</a:t>
            </a:r>
          </a:p>
        </p:txBody>
      </p:sp>
    </p:spTree>
    <p:extLst>
      <p:ext uri="{BB962C8B-B14F-4D97-AF65-F5344CB8AC3E}">
        <p14:creationId xmlns:p14="http://schemas.microsoft.com/office/powerpoint/2010/main" val="1497394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49">
            <a:extLst>
              <a:ext uri="{FF2B5EF4-FFF2-40B4-BE49-F238E27FC236}">
                <a16:creationId xmlns:a16="http://schemas.microsoft.com/office/drawing/2014/main" id="{B9A257B9-70B9-4E1C-B46F-58E6282EF366}"/>
              </a:ext>
            </a:extLst>
          </p:cNvPr>
          <p:cNvSpPr txBox="1">
            <a:spLocks/>
          </p:cNvSpPr>
          <p:nvPr/>
        </p:nvSpPr>
        <p:spPr>
          <a:xfrm>
            <a:off x="1403350" y="-20538"/>
            <a:ext cx="6872288" cy="665162"/>
          </a:xfrm>
          <a:prstGeom prst="rect">
            <a:avLst/>
          </a:prstGeom>
          <a:noFill/>
          <a:ln>
            <a:noFill/>
          </a:ln>
        </p:spPr>
        <p:txBody>
          <a:bodyPr lIns="121875" tIns="121875" rIns="121875" bIns="121875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4C5D6E"/>
              </a:buClr>
              <a:buSzPts val="1400"/>
            </a:pPr>
            <a:r>
              <a:rPr lang="ru-RU" altLang="ru-RU" sz="3000" dirty="0">
                <a:solidFill>
                  <a:srgbClr val="4C5D6E"/>
                </a:solidFill>
              </a:rPr>
              <a:t>Настройка виртуальных хостов</a:t>
            </a:r>
            <a:endParaRPr lang="ru-RU" altLang="ru-RU" sz="3000" dirty="0">
              <a:solidFill>
                <a:schemeClr val="accent1"/>
              </a:solidFill>
            </a:endParaRPr>
          </a:p>
        </p:txBody>
      </p:sp>
      <p:sp>
        <p:nvSpPr>
          <p:cNvPr id="12" name="Shape 186">
            <a:extLst>
              <a:ext uri="{FF2B5EF4-FFF2-40B4-BE49-F238E27FC236}">
                <a16:creationId xmlns:a16="http://schemas.microsoft.com/office/drawing/2014/main" id="{4EAF6DFC-D7A4-4579-A873-4B1EEDBA6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986" y="915566"/>
            <a:ext cx="3692152" cy="2880321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/>
          <a:lstStyle>
            <a:lvl1pPr marL="457200" indent="-3302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 startAt="4"/>
            </a:pPr>
            <a:r>
              <a:rPr lang="ru-RU" altLang="ru-RU" dirty="0"/>
              <a:t>В конфигурационном файле сервера </a:t>
            </a:r>
            <a:r>
              <a:rPr lang="en-US" altLang="ru-RU" b="1" dirty="0" err="1"/>
              <a:t>httpd.conf</a:t>
            </a:r>
            <a:r>
              <a:rPr lang="en-US" altLang="ru-RU" b="1" dirty="0"/>
              <a:t> </a:t>
            </a:r>
            <a:r>
              <a:rPr lang="ru-RU" altLang="ru-RU" dirty="0"/>
              <a:t>настраиваем виртуальный хост. Добавляем строки:</a:t>
            </a:r>
            <a:br>
              <a:rPr lang="ru-RU" altLang="ru-RU" dirty="0"/>
            </a:br>
            <a:br>
              <a:rPr lang="ru-RU" altLang="ru-RU" dirty="0"/>
            </a:br>
            <a:endParaRPr lang="en-US" altLang="ru-RU" dirty="0"/>
          </a:p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 startAt="4"/>
            </a:pPr>
            <a:r>
              <a:rPr lang="ru-RU" altLang="ru-RU" dirty="0"/>
              <a:t>Перезапускаем сервер</a:t>
            </a:r>
          </a:p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 startAt="4"/>
            </a:pPr>
            <a:r>
              <a:rPr lang="ru-RU" altLang="ru-RU" dirty="0"/>
              <a:t>Открываем в браузере </a:t>
            </a:r>
            <a:r>
              <a:rPr lang="ru-RU" altLang="ru-RU" dirty="0">
                <a:hlinkClick r:id="rId3"/>
              </a:rPr>
              <a:t>http://itstep.test</a:t>
            </a:r>
            <a:r>
              <a:rPr lang="ru-RU" altLang="ru-RU" dirty="0"/>
              <a:t> или </a:t>
            </a:r>
            <a:r>
              <a:rPr lang="ru-RU" altLang="ru-RU" dirty="0">
                <a:hlinkClick r:id="rId4"/>
              </a:rPr>
              <a:t>http://i</a:t>
            </a:r>
            <a:r>
              <a:rPr lang="en-US" altLang="ru-RU" dirty="0">
                <a:hlinkClick r:id="rId4"/>
              </a:rPr>
              <a:t>t</a:t>
            </a:r>
            <a:r>
              <a:rPr lang="ru-RU" altLang="ru-RU" dirty="0">
                <a:hlinkClick r:id="rId4"/>
              </a:rPr>
              <a:t>step.test:8080</a:t>
            </a:r>
            <a:r>
              <a:rPr lang="ru-RU" altLang="ru-RU" dirty="0"/>
              <a:t>, если меняли порт Должна отобразиться страница c содержимым файла </a:t>
            </a:r>
            <a:r>
              <a:rPr lang="ru-RU" altLang="ru-RU" dirty="0" err="1"/>
              <a:t>index.php</a:t>
            </a:r>
            <a:endParaRPr lang="ru-RU" altLang="ru-RU" dirty="0"/>
          </a:p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 startAt="4"/>
            </a:pPr>
            <a:endParaRPr lang="en-US" altLang="ru-RU" dirty="0"/>
          </a:p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 startAt="4"/>
            </a:pPr>
            <a:endParaRPr lang="en-US" altLang="ru-RU" dirty="0"/>
          </a:p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 startAt="4"/>
            </a:pPr>
            <a:endParaRPr lang="ru-RU" altLang="ru-RU" dirty="0"/>
          </a:p>
        </p:txBody>
      </p:sp>
      <p:sp>
        <p:nvSpPr>
          <p:cNvPr id="4" name="Shape 186">
            <a:extLst>
              <a:ext uri="{FF2B5EF4-FFF2-40B4-BE49-F238E27FC236}">
                <a16:creationId xmlns:a16="http://schemas.microsoft.com/office/drawing/2014/main" id="{817D6CBB-F3A0-49E8-BCAA-5A4D7E435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256" y="644624"/>
            <a:ext cx="3692152" cy="4159374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txBody>
          <a:bodyPr lIns="45700" tIns="45700" rIns="45700" bIns="45700"/>
          <a:lstStyle>
            <a:lvl1pPr marL="457200" indent="-3302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ru-RU" altLang="ru-RU" sz="1100" dirty="0"/>
              <a:t># Порт должен совпадать с тем, что указан в </a:t>
            </a:r>
            <a:r>
              <a:rPr lang="en-US" altLang="ru-RU" sz="1100" dirty="0"/>
              <a:t>Listen</a:t>
            </a:r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en-US" altLang="ru-RU" sz="1100" dirty="0"/>
              <a:t>&lt;</a:t>
            </a:r>
            <a:r>
              <a:rPr lang="en-US" altLang="ru-RU" sz="1100" dirty="0" err="1"/>
              <a:t>VirtualHost</a:t>
            </a:r>
            <a:r>
              <a:rPr lang="en-US" altLang="ru-RU" sz="1100" dirty="0"/>
              <a:t> 127.0.0.1:80&gt;  </a:t>
            </a:r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en-US" altLang="ru-RU" sz="1100" dirty="0">
                <a:solidFill>
                  <a:schemeClr val="bg1"/>
                </a:solidFill>
              </a:rPr>
              <a:t>  # </a:t>
            </a:r>
            <a:r>
              <a:rPr lang="ru-RU" altLang="ru-RU" sz="1100" dirty="0">
                <a:solidFill>
                  <a:schemeClr val="bg1"/>
                </a:solidFill>
              </a:rPr>
              <a:t>Виртуальное доменное имя</a:t>
            </a:r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ru-RU" altLang="ru-RU" sz="1100" dirty="0"/>
              <a:t>  </a:t>
            </a:r>
            <a:r>
              <a:rPr lang="en-US" altLang="ru-RU" sz="1100" dirty="0" err="1"/>
              <a:t>ServerName</a:t>
            </a:r>
            <a:r>
              <a:rPr lang="en-US" altLang="ru-RU" sz="1100" dirty="0"/>
              <a:t> </a:t>
            </a:r>
            <a:r>
              <a:rPr lang="en-US" altLang="ru-RU" sz="1100" dirty="0" err="1"/>
              <a:t>itstep.test</a:t>
            </a:r>
            <a:endParaRPr lang="en-US" altLang="ru-RU" sz="1100" dirty="0"/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en-US" altLang="ru-RU" sz="1100" dirty="0"/>
              <a:t>  </a:t>
            </a:r>
            <a:r>
              <a:rPr lang="en-US" altLang="ru-RU" sz="1100" dirty="0">
                <a:solidFill>
                  <a:schemeClr val="bg1"/>
                </a:solidFill>
              </a:rPr>
              <a:t># </a:t>
            </a:r>
            <a:r>
              <a:rPr lang="ru-RU" altLang="ru-RU" sz="1100" dirty="0">
                <a:solidFill>
                  <a:schemeClr val="bg1"/>
                </a:solidFill>
              </a:rPr>
              <a:t>Путь к корневой папке сайта</a:t>
            </a:r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ru-RU" altLang="ru-RU" sz="1100" dirty="0"/>
              <a:t>  </a:t>
            </a:r>
            <a:r>
              <a:rPr lang="en-US" altLang="ru-RU" sz="1100" dirty="0" err="1"/>
              <a:t>DocumentRoot</a:t>
            </a:r>
            <a:r>
              <a:rPr lang="en-US" altLang="ru-RU" sz="1100" dirty="0"/>
              <a:t> "${</a:t>
            </a:r>
            <a:r>
              <a:rPr lang="en-US" altLang="ru-RU" sz="1100" dirty="0" err="1"/>
              <a:t>SRVROOT</a:t>
            </a:r>
            <a:r>
              <a:rPr lang="en-US" altLang="ru-RU" sz="1100" dirty="0"/>
              <a:t>}/www/</a:t>
            </a:r>
            <a:r>
              <a:rPr lang="en-US" altLang="ru-RU" sz="1100" dirty="0" err="1"/>
              <a:t>itstep</a:t>
            </a:r>
            <a:r>
              <a:rPr lang="en-US" altLang="ru-RU" sz="1100" dirty="0"/>
              <a:t>"</a:t>
            </a:r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en-US" altLang="ru-RU" sz="1100" dirty="0"/>
              <a:t>  </a:t>
            </a:r>
            <a:r>
              <a:rPr lang="en-US" altLang="ru-RU" sz="1100" dirty="0">
                <a:solidFill>
                  <a:schemeClr val="bg1"/>
                </a:solidFill>
              </a:rPr>
              <a:t># </a:t>
            </a:r>
            <a:r>
              <a:rPr lang="ru-RU" altLang="ru-RU" sz="1100" dirty="0">
                <a:solidFill>
                  <a:schemeClr val="bg1"/>
                </a:solidFill>
              </a:rPr>
              <a:t>Настройка корневой папки сайтом</a:t>
            </a:r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ru-RU" altLang="ru-RU" sz="1100" dirty="0"/>
              <a:t>  &lt;</a:t>
            </a:r>
            <a:r>
              <a:rPr lang="en-US" altLang="ru-RU" sz="1100" dirty="0"/>
              <a:t>Directory ${</a:t>
            </a:r>
            <a:r>
              <a:rPr lang="en-US" altLang="ru-RU" sz="1100" dirty="0" err="1"/>
              <a:t>SRVROOT</a:t>
            </a:r>
            <a:r>
              <a:rPr lang="en-US" altLang="ru-RU" sz="1100" dirty="0"/>
              <a:t>}/www/</a:t>
            </a:r>
            <a:r>
              <a:rPr lang="en-US" altLang="ru-RU" sz="1100" dirty="0" err="1"/>
              <a:t>itstep</a:t>
            </a:r>
            <a:r>
              <a:rPr lang="en-US" altLang="ru-RU" sz="1100" dirty="0"/>
              <a:t>&gt;</a:t>
            </a:r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en-US" altLang="ru-RU" sz="1100" dirty="0"/>
              <a:t>      </a:t>
            </a:r>
            <a:r>
              <a:rPr lang="en-US" altLang="ru-RU" sz="1100" dirty="0" err="1"/>
              <a:t>AllowOverride</a:t>
            </a:r>
            <a:r>
              <a:rPr lang="en-US" altLang="ru-RU" sz="1100" dirty="0"/>
              <a:t> All</a:t>
            </a:r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en-US" altLang="ru-RU" sz="1100" dirty="0"/>
              <a:t>      Options Indexes</a:t>
            </a:r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en-US" altLang="ru-RU" sz="1100" dirty="0"/>
              <a:t>      Require all granted</a:t>
            </a:r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en-US" altLang="ru-RU" sz="1100" dirty="0"/>
              <a:t>  &lt;/Directory&gt;</a:t>
            </a:r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en-US" altLang="ru-RU" sz="1100" dirty="0">
                <a:solidFill>
                  <a:schemeClr val="bg1"/>
                </a:solidFill>
              </a:rPr>
              <a:t>  # </a:t>
            </a:r>
            <a:r>
              <a:rPr lang="ru-RU" altLang="ru-RU" sz="1100" dirty="0">
                <a:solidFill>
                  <a:schemeClr val="bg1"/>
                </a:solidFill>
              </a:rPr>
              <a:t>Путь для лог-файла сайта</a:t>
            </a:r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ru-RU" altLang="ru-RU" sz="1100" dirty="0"/>
              <a:t>  </a:t>
            </a:r>
            <a:r>
              <a:rPr lang="en-US" altLang="ru-RU" sz="1100" dirty="0" err="1"/>
              <a:t>ErrorLog</a:t>
            </a:r>
            <a:r>
              <a:rPr lang="en-US" altLang="ru-RU" sz="1100" dirty="0"/>
              <a:t> "logs/itstep.log"</a:t>
            </a:r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en-US" altLang="ru-RU" sz="1100" dirty="0"/>
              <a:t>&lt;/</a:t>
            </a:r>
            <a:r>
              <a:rPr lang="en-US" altLang="ru-RU" sz="1100" dirty="0" err="1"/>
              <a:t>VirtualHost</a:t>
            </a:r>
            <a:r>
              <a:rPr lang="en-US" altLang="ru-RU" sz="1100" dirty="0"/>
              <a:t>&gt;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AD1F6A45-B007-4E1B-9F27-629D78E7B03F}"/>
              </a:ext>
            </a:extLst>
          </p:cNvPr>
          <p:cNvCxnSpPr>
            <a:cxnSpLocks/>
          </p:cNvCxnSpPr>
          <p:nvPr/>
        </p:nvCxnSpPr>
        <p:spPr>
          <a:xfrm>
            <a:off x="3275856" y="1491630"/>
            <a:ext cx="1440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921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hape 154">
            <a:extLst>
              <a:ext uri="{FF2B5EF4-FFF2-40B4-BE49-F238E27FC236}">
                <a16:creationId xmlns:a16="http://schemas.microsoft.com/office/drawing/2014/main" id="{52EDA776-3531-4FBD-9B22-0E9951AB0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ru-RU" sz="3200">
                <a:solidFill>
                  <a:srgbClr val="F9F9FB"/>
                </a:solidFill>
              </a:rPr>
              <a:t>Знакомство с языком PHP</a:t>
            </a:r>
            <a:endParaRPr lang="ru-RU" altLang="ru-RU" sz="3200">
              <a:solidFill>
                <a:srgbClr val="F9F9FB"/>
              </a:solidFill>
            </a:endParaRPr>
          </a:p>
        </p:txBody>
      </p:sp>
      <p:pic>
        <p:nvPicPr>
          <p:cNvPr id="27651" name="Shape 155" descr="php.png">
            <a:extLst>
              <a:ext uri="{FF2B5EF4-FFF2-40B4-BE49-F238E27FC236}">
                <a16:creationId xmlns:a16="http://schemas.microsoft.com/office/drawing/2014/main" id="{E1AA394D-7521-461D-AA69-532F10D5EB4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684213"/>
            <a:ext cx="1119188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hape 160">
            <a:extLst>
              <a:ext uri="{FF2B5EF4-FFF2-40B4-BE49-F238E27FC236}">
                <a16:creationId xmlns:a16="http://schemas.microsoft.com/office/drawing/2014/main" id="{6B0C980B-5658-4A50-A20A-10F2DD51A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4C5D6E"/>
              </a:buClr>
            </a:pPr>
            <a:r>
              <a:rPr lang="en-US" altLang="ru-RU" sz="3200">
                <a:solidFill>
                  <a:srgbClr val="4C5D6E"/>
                </a:solidFill>
              </a:rPr>
              <a:t>Первый код на PHP</a:t>
            </a:r>
            <a:endParaRPr lang="ru-RU" altLang="ru-RU"/>
          </a:p>
        </p:txBody>
      </p:sp>
      <p:pic>
        <p:nvPicPr>
          <p:cNvPr id="28675" name="Shape 161">
            <a:extLst>
              <a:ext uri="{FF2B5EF4-FFF2-40B4-BE49-F238E27FC236}">
                <a16:creationId xmlns:a16="http://schemas.microsoft.com/office/drawing/2014/main" id="{1097A4B5-56A7-4B87-9E93-A7521AC6032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64"/>
          <a:stretch>
            <a:fillRect/>
          </a:stretch>
        </p:blipFill>
        <p:spPr bwMode="auto">
          <a:xfrm>
            <a:off x="1143000" y="2087563"/>
            <a:ext cx="54292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hape 184">
            <a:extLst>
              <a:ext uri="{FF2B5EF4-FFF2-40B4-BE49-F238E27FC236}">
                <a16:creationId xmlns:a16="http://schemas.microsoft.com/office/drawing/2014/main" id="{058BEF91-0BDC-4D44-B1CA-A59AE9974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4C5D6D"/>
              </a:buClr>
            </a:pPr>
            <a:r>
              <a:rPr lang="en-US" altLang="ru-RU" sz="3200">
                <a:solidFill>
                  <a:srgbClr val="4C5D6D"/>
                </a:solidFill>
              </a:rPr>
              <a:t>Имена переменных в PHP</a:t>
            </a:r>
            <a:endParaRPr lang="ru-RU" altLang="ru-RU"/>
          </a:p>
        </p:txBody>
      </p:sp>
      <p:pic>
        <p:nvPicPr>
          <p:cNvPr id="32771" name="Shape 185">
            <a:extLst>
              <a:ext uri="{FF2B5EF4-FFF2-40B4-BE49-F238E27FC236}">
                <a16:creationId xmlns:a16="http://schemas.microsoft.com/office/drawing/2014/main" id="{2E535AE7-D478-4CBE-8EC9-C65EBE3B2C9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892300"/>
            <a:ext cx="8128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Shape 186">
            <a:extLst>
              <a:ext uri="{FF2B5EF4-FFF2-40B4-BE49-F238E27FC236}">
                <a16:creationId xmlns:a16="http://schemas.microsoft.com/office/drawing/2014/main" id="{3AEEFC95-8E94-4D20-AEF7-778749146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650" y="2882900"/>
            <a:ext cx="2308225" cy="13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/>
          <a:lstStyle>
            <a:lvl1pPr marL="457200" indent="-3302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 dirty="0">
                <a:solidFill>
                  <a:srgbClr val="2C2D30"/>
                </a:solidFill>
              </a:rPr>
              <a:t>$variable</a:t>
            </a:r>
            <a:endParaRPr lang="ru-RU" altLang="ru-RU" sz="1600" dirty="0"/>
          </a:p>
          <a:p>
            <a:pPr eaLnBrk="1" hangingPunct="1">
              <a:spcBef>
                <a:spcPts val="1000"/>
              </a:spcBef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 dirty="0">
                <a:solidFill>
                  <a:srgbClr val="2C2D30"/>
                </a:solidFill>
              </a:rPr>
              <a:t>$</a:t>
            </a:r>
            <a:r>
              <a:rPr lang="en-US" altLang="ru-RU" sz="1600" dirty="0" err="1">
                <a:solidFill>
                  <a:srgbClr val="2C2D30"/>
                </a:solidFill>
              </a:rPr>
              <a:t>myVariable</a:t>
            </a:r>
            <a:endParaRPr lang="ru-RU" altLang="ru-RU" sz="1600" dirty="0"/>
          </a:p>
          <a:p>
            <a:pPr eaLnBrk="1" hangingPunct="1">
              <a:spcBef>
                <a:spcPts val="1000"/>
              </a:spcBef>
              <a:spcAft>
                <a:spcPts val="1000"/>
              </a:spcAft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 dirty="0">
                <a:solidFill>
                  <a:srgbClr val="2C2D30"/>
                </a:solidFill>
              </a:rPr>
              <a:t>$_variable5</a:t>
            </a:r>
            <a:endParaRPr lang="ru-RU" altLang="ru-RU" sz="1600" dirty="0"/>
          </a:p>
        </p:txBody>
      </p:sp>
      <p:pic>
        <p:nvPicPr>
          <p:cNvPr id="32773" name="Shape 187">
            <a:extLst>
              <a:ext uri="{FF2B5EF4-FFF2-40B4-BE49-F238E27FC236}">
                <a16:creationId xmlns:a16="http://schemas.microsoft.com/office/drawing/2014/main" id="{904B4E06-F140-4D8B-B1F6-8946FD0DFFD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3" y="1974850"/>
            <a:ext cx="6461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Shape 188">
            <a:extLst>
              <a:ext uri="{FF2B5EF4-FFF2-40B4-BE49-F238E27FC236}">
                <a16:creationId xmlns:a16="http://schemas.microsoft.com/office/drawing/2014/main" id="{3ACEA081-0BC4-43B2-BD37-F99671C14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263" y="2882900"/>
            <a:ext cx="3570287" cy="13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/>
          <a:lstStyle>
            <a:lvl1pPr marL="457200" indent="-3302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$1stvariable</a:t>
            </a:r>
            <a:endParaRPr lang="ru-RU" altLang="ru-RU" sz="1600"/>
          </a:p>
          <a:p>
            <a:pPr eaLnBrk="1" hangingPunct="1">
              <a:spcBef>
                <a:spcPts val="1000"/>
              </a:spcBef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$Переменная </a:t>
            </a:r>
            <a:endParaRPr lang="ru-RU" altLang="ru-RU" sz="1600"/>
          </a:p>
          <a:p>
            <a:pPr eaLnBrk="1" hangingPunct="1">
              <a:spcBef>
                <a:spcPts val="1000"/>
              </a:spcBef>
              <a:spcAft>
                <a:spcPts val="1000"/>
              </a:spcAft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$any%other/variable­withSymbols</a:t>
            </a:r>
            <a:endParaRPr lang="ru-RU" altLang="ru-RU"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hape 193">
            <a:extLst>
              <a:ext uri="{FF2B5EF4-FFF2-40B4-BE49-F238E27FC236}">
                <a16:creationId xmlns:a16="http://schemas.microsoft.com/office/drawing/2014/main" id="{4F74D177-CB4B-441C-B5CA-4431B28EC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4C5D6E"/>
              </a:buClr>
            </a:pPr>
            <a:r>
              <a:rPr lang="en-US" altLang="ru-RU" sz="3200">
                <a:solidFill>
                  <a:srgbClr val="4C5D6E"/>
                </a:solidFill>
              </a:rPr>
              <a:t>Типы данных</a:t>
            </a:r>
            <a:endParaRPr lang="ru-RU" altLang="ru-RU"/>
          </a:p>
        </p:txBody>
      </p:sp>
      <p:sp>
        <p:nvSpPr>
          <p:cNvPr id="33795" name="Shape 194">
            <a:extLst>
              <a:ext uri="{FF2B5EF4-FFF2-40B4-BE49-F238E27FC236}">
                <a16:creationId xmlns:a16="http://schemas.microsoft.com/office/drawing/2014/main" id="{0F9AA552-E756-4A96-98B5-32EC82783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1779588"/>
            <a:ext cx="343535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marL="431800" indent="-2794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boolean (логический тип).</a:t>
            </a:r>
            <a:endParaRPr lang="ru-RU" altLang="ru-RU" sz="1600"/>
          </a:p>
          <a:p>
            <a:pPr eaLnBrk="1" hangingPunct="1">
              <a:spcBef>
                <a:spcPts val="1000"/>
              </a:spcBef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integer (целые числа).</a:t>
            </a:r>
            <a:endParaRPr lang="ru-RU" altLang="ru-RU" sz="1600"/>
          </a:p>
          <a:p>
            <a:pPr eaLnBrk="1" hangingPunct="1">
              <a:spcBef>
                <a:spcPts val="1000"/>
              </a:spcBef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double (дробные числа).</a:t>
            </a:r>
            <a:endParaRPr lang="ru-RU" altLang="ru-RU" sz="1600"/>
          </a:p>
          <a:p>
            <a:pPr eaLnBrk="1" hangingPunct="1">
              <a:spcBef>
                <a:spcPts val="1000"/>
              </a:spcBef>
              <a:spcAft>
                <a:spcPts val="1000"/>
              </a:spcAft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string (строки).</a:t>
            </a:r>
            <a:endParaRPr lang="ru-RU" altLang="ru-RU" sz="1600"/>
          </a:p>
        </p:txBody>
      </p:sp>
      <p:sp>
        <p:nvSpPr>
          <p:cNvPr id="33796" name="Shape 195">
            <a:extLst>
              <a:ext uri="{FF2B5EF4-FFF2-40B4-BE49-F238E27FC236}">
                <a16:creationId xmlns:a16="http://schemas.microsoft.com/office/drawing/2014/main" id="{9239A4C3-A0B5-4707-8204-52AEC4EFB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0" y="1779588"/>
            <a:ext cx="343535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marL="431800" indent="-2794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array (массивы).</a:t>
            </a:r>
            <a:endParaRPr lang="ru-RU" altLang="ru-RU" sz="1600"/>
          </a:p>
          <a:p>
            <a:pPr eaLnBrk="1" hangingPunct="1">
              <a:spcBef>
                <a:spcPts val="1000"/>
              </a:spcBef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object (объекты).</a:t>
            </a:r>
            <a:endParaRPr lang="ru-RU" altLang="ru-RU" sz="1600"/>
          </a:p>
          <a:p>
            <a:pPr eaLnBrk="1" hangingPunct="1">
              <a:spcBef>
                <a:spcPts val="1000"/>
              </a:spcBef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resource (ресурсы).</a:t>
            </a:r>
            <a:endParaRPr lang="ru-RU" altLang="ru-RU" sz="1600"/>
          </a:p>
          <a:p>
            <a:pPr eaLnBrk="1" hangingPunct="1">
              <a:spcBef>
                <a:spcPts val="1000"/>
              </a:spcBef>
              <a:spcAft>
                <a:spcPts val="1000"/>
              </a:spcAft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NULL. </a:t>
            </a:r>
            <a:endParaRPr lang="ru-RU" altLang="ru-RU"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hape 200">
            <a:extLst>
              <a:ext uri="{FF2B5EF4-FFF2-40B4-BE49-F238E27FC236}">
                <a16:creationId xmlns:a16="http://schemas.microsoft.com/office/drawing/2014/main" id="{E05338B1-13DB-4C54-9D71-9F87C5DB1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4C5D6E"/>
              </a:buClr>
            </a:pPr>
            <a:r>
              <a:rPr lang="en-US" altLang="ru-RU" sz="3200">
                <a:solidFill>
                  <a:srgbClr val="4C5D6E"/>
                </a:solidFill>
              </a:rPr>
              <a:t>Используемые версии PHP</a:t>
            </a:r>
            <a:endParaRPr lang="ru-RU" altLang="ru-RU"/>
          </a:p>
        </p:txBody>
      </p:sp>
      <p:pic>
        <p:nvPicPr>
          <p:cNvPr id="34819" name="Shape 201">
            <a:extLst>
              <a:ext uri="{FF2B5EF4-FFF2-40B4-BE49-F238E27FC236}">
                <a16:creationId xmlns:a16="http://schemas.microsoft.com/office/drawing/2014/main" id="{0E25BB3F-A208-4741-89F4-3B87DF52FED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1624013"/>
            <a:ext cx="8128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Shape 202">
            <a:extLst>
              <a:ext uri="{FF2B5EF4-FFF2-40B4-BE49-F238E27FC236}">
                <a16:creationId xmlns:a16="http://schemas.microsoft.com/office/drawing/2014/main" id="{5FC83EA0-6905-46AC-A1D5-5E427C4EE7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6650" y="2724150"/>
            <a:ext cx="6870700" cy="865188"/>
          </a:xfrm>
        </p:spPr>
        <p:txBody>
          <a:bodyPr lIns="26775" tIns="26775" rIns="26775" bIns="26775"/>
          <a:lstStyle/>
          <a:p>
            <a:pPr marL="431800" indent="-279400" eaLnBrk="1" hangingPunct="1">
              <a:spcBef>
                <a:spcPct val="0"/>
              </a:spcBef>
              <a:spcAft>
                <a:spcPct val="0"/>
              </a:spcAft>
              <a:buClr>
                <a:srgbClr val="2C2D30"/>
              </a:buClr>
              <a:buSzPts val="1600"/>
              <a:buFont typeface="Avenir"/>
              <a:buChar char="●"/>
            </a:pPr>
            <a:r>
              <a:rPr lang="en-US" altLang="ru-RU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PHP 7 – много нового, актуальна до 3.12.2018.</a:t>
            </a:r>
            <a:endParaRPr lang="ru-RU" altLang="ru-RU"/>
          </a:p>
          <a:p>
            <a:pPr marL="431800" indent="-279400" eaLnBrk="1" hangingPunct="1">
              <a:spcBef>
                <a:spcPts val="1000"/>
              </a:spcBef>
              <a:spcAft>
                <a:spcPts val="1000"/>
              </a:spcAft>
              <a:buClr>
                <a:srgbClr val="2C2D30"/>
              </a:buClr>
              <a:buSzPts val="1600"/>
              <a:buFont typeface="Avenir"/>
              <a:buChar char="●"/>
            </a:pPr>
            <a:r>
              <a:rPr lang="en-US" altLang="ru-RU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PHP 5.6 – актуальна до 31.12.2018.</a:t>
            </a:r>
            <a:endParaRPr lang="ru-RU" alt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hape 96">
            <a:extLst>
              <a:ext uri="{FF2B5EF4-FFF2-40B4-BE49-F238E27FC236}">
                <a16:creationId xmlns:a16="http://schemas.microsoft.com/office/drawing/2014/main" id="{B865C06C-05FE-4B1D-BC88-00984A26E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76622"/>
            <a:ext cx="68532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4C5D6E"/>
              </a:buClr>
            </a:pPr>
            <a:r>
              <a:rPr lang="en-US" altLang="ru-RU" sz="3200" dirty="0">
                <a:solidFill>
                  <a:srgbClr val="4C5D6E"/>
                </a:solidFill>
              </a:rPr>
              <a:t>PHP. </a:t>
            </a:r>
            <a:r>
              <a:rPr lang="ru-RU" altLang="ru-RU" sz="3200" dirty="0">
                <a:solidFill>
                  <a:srgbClr val="4C5D6E"/>
                </a:solidFill>
              </a:rPr>
              <a:t>Урок</a:t>
            </a:r>
            <a:r>
              <a:rPr lang="en-US" altLang="ru-RU" sz="3200" dirty="0">
                <a:solidFill>
                  <a:srgbClr val="4C5D6E"/>
                </a:solidFill>
              </a:rPr>
              <a:t> 1</a:t>
            </a:r>
            <a:endParaRPr lang="ru-RU" altLang="ru-RU" dirty="0"/>
          </a:p>
        </p:txBody>
      </p:sp>
      <p:sp>
        <p:nvSpPr>
          <p:cNvPr id="18435" name="Shape 97">
            <a:extLst>
              <a:ext uri="{FF2B5EF4-FFF2-40B4-BE49-F238E27FC236}">
                <a16:creationId xmlns:a16="http://schemas.microsoft.com/office/drawing/2014/main" id="{DE9D8562-36DD-4D25-B872-917234E2A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967" y="1275606"/>
            <a:ext cx="6853238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marL="431800" indent="-2667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spcAft>
                <a:spcPts val="800"/>
              </a:spcAft>
              <a:buClr>
                <a:srgbClr val="2C2D30"/>
              </a:buClr>
              <a:buSzPts val="2000"/>
              <a:buFont typeface="Arial" panose="020B0604020202020204" pitchFamily="34" charset="0"/>
              <a:buChar char="●"/>
            </a:pPr>
            <a:r>
              <a:rPr lang="ru-RU" altLang="ru-RU" sz="2000" dirty="0">
                <a:solidFill>
                  <a:srgbClr val="2C2D30"/>
                </a:solidFill>
              </a:rPr>
              <a:t>Знакомство с клиент-серверным взаимодействием.</a:t>
            </a:r>
          </a:p>
          <a:p>
            <a:pPr eaLnBrk="1" hangingPunct="1">
              <a:spcAft>
                <a:spcPts val="800"/>
              </a:spcAft>
              <a:buClr>
                <a:srgbClr val="2C2D30"/>
              </a:buClr>
              <a:buSzPts val="2000"/>
              <a:buFont typeface="Arial" panose="020B0604020202020204" pitchFamily="34" charset="0"/>
              <a:buChar char="●"/>
            </a:pPr>
            <a:r>
              <a:rPr lang="ru-RU" altLang="ru-RU" sz="2000" dirty="0">
                <a:solidFill>
                  <a:srgbClr val="2C2D30"/>
                </a:solidFill>
              </a:rPr>
              <a:t>Введение в </a:t>
            </a:r>
            <a:r>
              <a:rPr lang="ru-RU" altLang="ru-RU" sz="2000" dirty="0" err="1">
                <a:solidFill>
                  <a:srgbClr val="2C2D30"/>
                </a:solidFill>
              </a:rPr>
              <a:t>PHP</a:t>
            </a:r>
            <a:r>
              <a:rPr lang="ru-RU" altLang="ru-RU" sz="2000" dirty="0">
                <a:solidFill>
                  <a:srgbClr val="2C2D30"/>
                </a:solidFill>
              </a:rPr>
              <a:t>.</a:t>
            </a:r>
          </a:p>
          <a:p>
            <a:pPr eaLnBrk="1" hangingPunct="1">
              <a:spcAft>
                <a:spcPts val="800"/>
              </a:spcAft>
              <a:buClr>
                <a:srgbClr val="2C2D30"/>
              </a:buClr>
              <a:buSzPts val="2000"/>
              <a:buFont typeface="Arial" panose="020B0604020202020204" pitchFamily="34" charset="0"/>
              <a:buChar char="●"/>
            </a:pPr>
            <a:r>
              <a:rPr lang="ru-RU" altLang="ru-RU" sz="2000" dirty="0">
                <a:solidFill>
                  <a:srgbClr val="2C2D30"/>
                </a:solidFill>
              </a:rPr>
              <a:t>Описание и обзор инструментария для разработчика: </a:t>
            </a:r>
            <a:r>
              <a:rPr lang="ru-RU" altLang="ru-RU" sz="2000" dirty="0" err="1">
                <a:solidFill>
                  <a:srgbClr val="2C2D30"/>
                </a:solidFill>
              </a:rPr>
              <a:t>web</a:t>
            </a:r>
            <a:r>
              <a:rPr lang="ru-RU" altLang="ru-RU" sz="2000" dirty="0">
                <a:solidFill>
                  <a:srgbClr val="2C2D30"/>
                </a:solidFill>
              </a:rPr>
              <a:t>-серверы, СУБД </a:t>
            </a:r>
          </a:p>
          <a:p>
            <a:pPr eaLnBrk="1" hangingPunct="1">
              <a:spcAft>
                <a:spcPts val="800"/>
              </a:spcAft>
              <a:buClr>
                <a:srgbClr val="2C2D30"/>
              </a:buClr>
              <a:buSzPts val="2000"/>
              <a:buFont typeface="Arial" panose="020B0604020202020204" pitchFamily="34" charset="0"/>
              <a:buChar char="●"/>
            </a:pPr>
            <a:r>
              <a:rPr lang="ru-RU" altLang="ru-RU" sz="2000" dirty="0"/>
              <a:t>Подготовка инструментария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hape 207">
            <a:extLst>
              <a:ext uri="{FF2B5EF4-FFF2-40B4-BE49-F238E27FC236}">
                <a16:creationId xmlns:a16="http://schemas.microsoft.com/office/drawing/2014/main" id="{2DA47250-6D7D-4AB1-A61E-02C714115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4C5D6E"/>
              </a:buClr>
            </a:pPr>
            <a:r>
              <a:rPr lang="en-US" altLang="ru-RU" sz="3200">
                <a:solidFill>
                  <a:srgbClr val="4C5D6E"/>
                </a:solidFill>
              </a:rPr>
              <a:t>Используемые версии PHP</a:t>
            </a:r>
            <a:endParaRPr lang="ru-RU" altLang="ru-RU"/>
          </a:p>
        </p:txBody>
      </p:sp>
      <p:sp>
        <p:nvSpPr>
          <p:cNvPr id="35843" name="Shape 208">
            <a:extLst>
              <a:ext uri="{FF2B5EF4-FFF2-40B4-BE49-F238E27FC236}">
                <a16:creationId xmlns:a16="http://schemas.microsoft.com/office/drawing/2014/main" id="{34C90BC6-A50F-4BD9-B934-144F86265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6650" y="2579688"/>
            <a:ext cx="6870700" cy="1725612"/>
          </a:xfrm>
        </p:spPr>
        <p:txBody>
          <a:bodyPr lIns="26775" tIns="26775" rIns="26775" bIns="26775"/>
          <a:lstStyle/>
          <a:p>
            <a:pPr marL="431800" indent="-279400" eaLnBrk="1" hangingPunct="1">
              <a:spcBef>
                <a:spcPct val="0"/>
              </a:spcBef>
              <a:spcAft>
                <a:spcPct val="0"/>
              </a:spcAft>
              <a:buClr>
                <a:srgbClr val="2C2D30"/>
              </a:buClr>
              <a:buSzPts val="1600"/>
              <a:buFont typeface="Avenir"/>
              <a:buChar char="●"/>
            </a:pP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PHP 5.5 –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активно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используется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но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устарела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  <a:endParaRPr lang="ru-RU" altLang="ru-RU" dirty="0"/>
          </a:p>
          <a:p>
            <a:pPr marL="431800" indent="-279400" eaLnBrk="1" hangingPunct="1">
              <a:spcBef>
                <a:spcPts val="1000"/>
              </a:spcBef>
              <a:spcAft>
                <a:spcPct val="0"/>
              </a:spcAft>
              <a:buClr>
                <a:srgbClr val="2C2D30"/>
              </a:buClr>
              <a:buSzPts val="1600"/>
              <a:buFont typeface="Avenir"/>
              <a:buChar char="●"/>
            </a:pP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PHP 5.4 –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активно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используется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но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устарела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  <a:endParaRPr lang="ru-RU" altLang="ru-RU" dirty="0"/>
          </a:p>
          <a:p>
            <a:pPr marL="431800" indent="-279400" eaLnBrk="1" hangingPunct="1">
              <a:spcBef>
                <a:spcPts val="1000"/>
              </a:spcBef>
              <a:spcAft>
                <a:spcPct val="0"/>
              </a:spcAft>
              <a:buClr>
                <a:srgbClr val="2C2D30"/>
              </a:buClr>
              <a:buSzPts val="1600"/>
              <a:buFont typeface="Avenir"/>
              <a:buChar char="●"/>
            </a:pP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PHP 5.3 –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приемлема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но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уже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устарела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  <a:endParaRPr lang="ru-RU" altLang="ru-RU" dirty="0"/>
          </a:p>
          <a:p>
            <a:pPr marL="431800" indent="-279400" eaLnBrk="1" hangingPunct="1">
              <a:spcBef>
                <a:spcPts val="1000"/>
              </a:spcBef>
              <a:spcAft>
                <a:spcPts val="1000"/>
              </a:spcAft>
              <a:buClr>
                <a:srgbClr val="2C2D30"/>
              </a:buClr>
              <a:buSzPts val="1600"/>
              <a:buFont typeface="Avenir"/>
              <a:buChar char="●"/>
            </a:pP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PHP 5.2 -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устаревшая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  <a:endParaRPr lang="ru-RU" altLang="ru-RU" dirty="0"/>
          </a:p>
        </p:txBody>
      </p:sp>
      <p:pic>
        <p:nvPicPr>
          <p:cNvPr id="35844" name="Shape 209">
            <a:extLst>
              <a:ext uri="{FF2B5EF4-FFF2-40B4-BE49-F238E27FC236}">
                <a16:creationId xmlns:a16="http://schemas.microsoft.com/office/drawing/2014/main" id="{4B3F955A-71A8-4542-890D-FF60B970A20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63" y="1635125"/>
            <a:ext cx="6461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D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hape 214">
            <a:extLst>
              <a:ext uri="{FF2B5EF4-FFF2-40B4-BE49-F238E27FC236}">
                <a16:creationId xmlns:a16="http://schemas.microsoft.com/office/drawing/2014/main" id="{CFE88110-170E-4E54-8BFE-B135D1190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3200">
                <a:solidFill>
                  <a:srgbClr val="F9F9FB"/>
                </a:solidFill>
              </a:rPr>
              <a:t>Домашнее задание</a:t>
            </a:r>
            <a:endParaRPr lang="ru-RU" altLang="ru-RU" sz="3200">
              <a:solidFill>
                <a:srgbClr val="F9F9F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hape 219">
            <a:extLst>
              <a:ext uri="{FF2B5EF4-FFF2-40B4-BE49-F238E27FC236}">
                <a16:creationId xmlns:a16="http://schemas.microsoft.com/office/drawing/2014/main" id="{F79BED73-CEE9-4D83-9A4E-10EC1187A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4C5D6E"/>
              </a:buClr>
            </a:pPr>
            <a:r>
              <a:rPr lang="en-US" altLang="ru-RU" sz="3200">
                <a:solidFill>
                  <a:srgbClr val="4C5D6E"/>
                </a:solidFill>
              </a:rPr>
              <a:t>Домашнее задание</a:t>
            </a:r>
            <a:endParaRPr lang="ru-RU" alt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F8C86A-4D64-452E-95A2-3076443EDD80}"/>
              </a:ext>
            </a:extLst>
          </p:cNvPr>
          <p:cNvSpPr txBox="1"/>
          <p:nvPr/>
        </p:nvSpPr>
        <p:spPr>
          <a:xfrm>
            <a:off x="1143000" y="1779662"/>
            <a:ext cx="623731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Задача</a:t>
            </a:r>
            <a:r>
              <a:rPr lang="ru-RU" sz="2400" b="1" dirty="0"/>
              <a:t>:</a:t>
            </a:r>
          </a:p>
          <a:p>
            <a:endParaRPr lang="ru-RU" sz="1800" dirty="0"/>
          </a:p>
          <a:p>
            <a:r>
              <a:rPr lang="ru-RU" sz="1800" dirty="0"/>
              <a:t>    </a:t>
            </a:r>
            <a:r>
              <a:rPr lang="en-US" sz="1800" dirty="0"/>
              <a:t>1. </a:t>
            </a:r>
            <a:r>
              <a:rPr lang="ru-RU" sz="1800" dirty="0"/>
              <a:t>Установить </a:t>
            </a:r>
            <a:r>
              <a:rPr lang="en-US" sz="1800" b="1" dirty="0"/>
              <a:t>Apache</a:t>
            </a:r>
            <a:r>
              <a:rPr lang="ru-RU" sz="1800" dirty="0"/>
              <a:t> и </a:t>
            </a:r>
            <a:r>
              <a:rPr lang="ru-RU" sz="1800" b="1" dirty="0" err="1"/>
              <a:t>PHP</a:t>
            </a:r>
            <a:r>
              <a:rPr lang="ru-RU" sz="1800" dirty="0"/>
              <a:t> следуя инструкции.</a:t>
            </a:r>
          </a:p>
          <a:p>
            <a:endParaRPr lang="ru-RU" sz="1800" dirty="0"/>
          </a:p>
          <a:p>
            <a:r>
              <a:rPr lang="ru-RU" sz="2000" b="1" dirty="0"/>
              <a:t>На проверку</a:t>
            </a:r>
            <a:r>
              <a:rPr lang="en-US" sz="2000" b="1" dirty="0"/>
              <a:t> </a:t>
            </a:r>
            <a:r>
              <a:rPr lang="ru-RU" sz="2000" b="1" dirty="0"/>
              <a:t>отправить:</a:t>
            </a:r>
          </a:p>
          <a:p>
            <a:endParaRPr lang="ru-RU" sz="1800" dirty="0"/>
          </a:p>
          <a:p>
            <a:r>
              <a:rPr lang="ru-RU" sz="1800" dirty="0"/>
              <a:t>    Скриншот браузера со страницей </a:t>
            </a:r>
            <a:r>
              <a:rPr lang="ru-RU" sz="1800" dirty="0">
                <a:hlinkClick r:id="rId3"/>
              </a:rPr>
              <a:t>http://localhost</a:t>
            </a:r>
            <a:endParaRPr lang="ru-RU" sz="1800" dirty="0"/>
          </a:p>
          <a:p>
            <a:endParaRPr lang="ru-RU" sz="1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hape 231">
            <a:extLst>
              <a:ext uri="{FF2B5EF4-FFF2-40B4-BE49-F238E27FC236}">
                <a16:creationId xmlns:a16="http://schemas.microsoft.com/office/drawing/2014/main" id="{1329BA68-6EA9-424A-9DC1-03BF817A3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ru-RU" sz="3200" dirty="0" err="1">
                <a:solidFill>
                  <a:srgbClr val="F9F9FB"/>
                </a:solidFill>
              </a:rPr>
              <a:t>Вопросы</a:t>
            </a:r>
            <a:r>
              <a:rPr lang="en-US" altLang="ru-RU" sz="3200" dirty="0">
                <a:solidFill>
                  <a:srgbClr val="F9F9FB"/>
                </a:solidFill>
              </a:rPr>
              <a:t> </a:t>
            </a:r>
            <a:r>
              <a:rPr lang="ru-RU" altLang="ru-RU" sz="3200" dirty="0">
                <a:solidFill>
                  <a:srgbClr val="F9F9FB"/>
                </a:solidFill>
              </a:rPr>
              <a:t>студентов</a:t>
            </a:r>
            <a:r>
              <a:rPr lang="en-US" altLang="ru-RU" sz="3200" dirty="0">
                <a:solidFill>
                  <a:srgbClr val="F9F9FB"/>
                </a:solidFill>
              </a:rPr>
              <a:t> . . .</a:t>
            </a:r>
            <a:endParaRPr lang="ru-RU" altLang="ru-RU" sz="3200" dirty="0">
              <a:solidFill>
                <a:srgbClr val="F9F9F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hape 114">
            <a:extLst>
              <a:ext uri="{FF2B5EF4-FFF2-40B4-BE49-F238E27FC236}">
                <a16:creationId xmlns:a16="http://schemas.microsoft.com/office/drawing/2014/main" id="{AD3EAA13-4C94-4B7C-84E5-1C5F2DD23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3200">
                <a:solidFill>
                  <a:srgbClr val="F9F9FB"/>
                </a:solidFill>
              </a:rPr>
              <a:t>Знакомство с клиент-серверным взаимодействием</a:t>
            </a:r>
            <a:endParaRPr lang="ru-RU" altLang="ru-RU" sz="3200">
              <a:solidFill>
                <a:srgbClr val="F9F9FB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hape 119">
            <a:extLst>
              <a:ext uri="{FF2B5EF4-FFF2-40B4-BE49-F238E27FC236}">
                <a16:creationId xmlns:a16="http://schemas.microsoft.com/office/drawing/2014/main" id="{0B459621-F4FB-4BEE-86BF-E905E099DC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32363" y="987425"/>
            <a:ext cx="3427412" cy="2665413"/>
          </a:xfrm>
        </p:spPr>
        <p:txBody>
          <a:bodyPr lIns="91400" tIns="91400" rIns="91400" bIns="91400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C5D6E"/>
              </a:buClr>
              <a:buFont typeface="Arial" panose="020B0604020202020204" pitchFamily="34" charset="0"/>
              <a:buNone/>
            </a:pPr>
            <a:r>
              <a:rPr lang="en-US" altLang="ru-RU" sz="3200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Как работает динамический сайт?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2531" name="image3.jpg" descr="http://dl2.joxi.net/drive/2016/08/30/0015/1321/1037609/09/7e5cb920bf.jpg">
            <a:extLst>
              <a:ext uri="{FF2B5EF4-FFF2-40B4-BE49-F238E27FC236}">
                <a16:creationId xmlns:a16="http://schemas.microsoft.com/office/drawing/2014/main" id="{56BBEBAD-3BF7-4CAE-BE30-F9671846D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058863"/>
            <a:ext cx="4186238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hape 119">
            <a:extLst>
              <a:ext uri="{FF2B5EF4-FFF2-40B4-BE49-F238E27FC236}">
                <a16:creationId xmlns:a16="http://schemas.microsoft.com/office/drawing/2014/main" id="{DF03528D-3221-41DC-9667-5AA88ECEB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9475" y="1238250"/>
            <a:ext cx="3427413" cy="2667000"/>
          </a:xfrm>
        </p:spPr>
        <p:txBody>
          <a:bodyPr lIns="91400" tIns="91400" rIns="91400" bIns="91400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C5D6E"/>
              </a:buClr>
              <a:buFont typeface="Arial" panose="020B0604020202020204" pitchFamily="34" charset="0"/>
              <a:buNone/>
            </a:pPr>
            <a:r>
              <a:rPr lang="en-US" altLang="ru-RU" sz="3200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Как работает динамический сайт?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3555" name="Shape 120" descr="http://dl1.joxi.net/drive/2016/08/31/0015/1321/1037609/09/8a2bc3ed9f.jpg">
            <a:extLst>
              <a:ext uri="{FF2B5EF4-FFF2-40B4-BE49-F238E27FC236}">
                <a16:creationId xmlns:a16="http://schemas.microsoft.com/office/drawing/2014/main" id="{33E4CF68-67EA-4BB5-B1C1-DA9EE63C327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25" y="1233488"/>
            <a:ext cx="2987675" cy="267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hape 125">
            <a:extLst>
              <a:ext uri="{FF2B5EF4-FFF2-40B4-BE49-F238E27FC236}">
                <a16:creationId xmlns:a16="http://schemas.microsoft.com/office/drawing/2014/main" id="{A3428470-41CA-4CA2-8E69-FCE71A05764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670050" y="846138"/>
            <a:ext cx="1398587" cy="2452688"/>
          </a:xfrm>
          <a:prstGeom prst="rect">
            <a:avLst/>
          </a:prstGeom>
          <a:solidFill>
            <a:srgbClr val="F9F9FB"/>
          </a:solidFill>
          <a:ln w="12700">
            <a:solidFill>
              <a:srgbClr val="4C5D6E"/>
            </a:solidFill>
            <a:miter lim="8000"/>
            <a:headEnd type="none" w="sm" len="sm"/>
            <a:tailEnd type="none" w="sm" len="sm"/>
          </a:ln>
        </p:spPr>
        <p:txBody>
          <a:bodyPr lIns="45700" tIns="45700" rIns="45700" bIns="45700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24579" name="Shape 126">
            <a:extLst>
              <a:ext uri="{FF2B5EF4-FFF2-40B4-BE49-F238E27FC236}">
                <a16:creationId xmlns:a16="http://schemas.microsoft.com/office/drawing/2014/main" id="{F91EA556-5896-423A-97E7-4946372D959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538412" y="1727201"/>
            <a:ext cx="1217613" cy="690562"/>
          </a:xfrm>
          <a:prstGeom prst="rect">
            <a:avLst/>
          </a:prstGeom>
          <a:solidFill>
            <a:srgbClr val="CCD4DC"/>
          </a:solidFill>
          <a:ln w="12700">
            <a:solidFill>
              <a:srgbClr val="4C5D6E"/>
            </a:solidFill>
            <a:miter lim="8000"/>
            <a:headEnd type="none" w="sm" len="sm"/>
            <a:tailEnd type="none" w="sm" len="sm"/>
          </a:ln>
        </p:spPr>
        <p:txBody>
          <a:bodyPr lIns="45700" tIns="45700" rIns="45700" bIns="457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ru-RU" altLang="ru-RU"/>
          </a:p>
        </p:txBody>
      </p:sp>
      <p:sp>
        <p:nvSpPr>
          <p:cNvPr id="24580" name="Shape 127">
            <a:extLst>
              <a:ext uri="{FF2B5EF4-FFF2-40B4-BE49-F238E27FC236}">
                <a16:creationId xmlns:a16="http://schemas.microsoft.com/office/drawing/2014/main" id="{BC099146-30BA-40E0-B541-FF513B061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88" y="1697038"/>
            <a:ext cx="703262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2C2D30"/>
              </a:buClr>
            </a:pPr>
            <a:r>
              <a:rPr lang="en-US" altLang="ru-RU" sz="1600">
                <a:solidFill>
                  <a:srgbClr val="2C2D30"/>
                </a:solidFill>
              </a:rPr>
              <a:t>HTML</a:t>
            </a:r>
            <a:endParaRPr lang="ru-RU" altLang="ru-RU"/>
          </a:p>
          <a:p>
            <a:pPr algn="ctr" eaLnBrk="1" hangingPunct="1">
              <a:buClr>
                <a:srgbClr val="2C2D30"/>
              </a:buClr>
            </a:pPr>
            <a:r>
              <a:rPr lang="en-US" altLang="ru-RU" sz="1600">
                <a:solidFill>
                  <a:srgbClr val="2C2D30"/>
                </a:solidFill>
              </a:rPr>
              <a:t>код</a:t>
            </a:r>
            <a:endParaRPr lang="ru-RU" altLang="ru-RU"/>
          </a:p>
        </p:txBody>
      </p:sp>
      <p:sp>
        <p:nvSpPr>
          <p:cNvPr id="24581" name="Shape 128">
            <a:extLst>
              <a:ext uri="{FF2B5EF4-FFF2-40B4-BE49-F238E27FC236}">
                <a16:creationId xmlns:a16="http://schemas.microsoft.com/office/drawing/2014/main" id="{192044CD-DB83-4013-9DE0-8D8F9CFAA79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351756" y="1359694"/>
            <a:ext cx="1217613" cy="1425575"/>
          </a:xfrm>
          <a:prstGeom prst="rect">
            <a:avLst/>
          </a:prstGeom>
          <a:solidFill>
            <a:srgbClr val="6588AB"/>
          </a:solidFill>
          <a:ln w="12700">
            <a:solidFill>
              <a:srgbClr val="4C5D6E"/>
            </a:solidFill>
            <a:miter lim="8000"/>
            <a:headEnd type="none" w="sm" len="sm"/>
            <a:tailEnd type="none" w="sm" len="sm"/>
          </a:ln>
        </p:spPr>
        <p:txBody>
          <a:bodyPr lIns="45700" tIns="45700" rIns="45700" bIns="457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ru-RU" altLang="ru-RU"/>
          </a:p>
        </p:txBody>
      </p:sp>
      <p:sp>
        <p:nvSpPr>
          <p:cNvPr id="24582" name="Shape 129">
            <a:extLst>
              <a:ext uri="{FF2B5EF4-FFF2-40B4-BE49-F238E27FC236}">
                <a16:creationId xmlns:a16="http://schemas.microsoft.com/office/drawing/2014/main" id="{796F5CCF-84F5-460D-B59D-585CE4E90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1425" y="1846263"/>
            <a:ext cx="137160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</a:pPr>
            <a:r>
              <a:rPr lang="en-US" altLang="ru-RU" sz="1600">
                <a:solidFill>
                  <a:srgbClr val="FFFFFF"/>
                </a:solidFill>
              </a:rPr>
              <a:t>PHP-код</a:t>
            </a:r>
            <a:endParaRPr lang="ru-RU" altLang="ru-RU"/>
          </a:p>
        </p:txBody>
      </p:sp>
      <p:pic>
        <p:nvPicPr>
          <p:cNvPr id="24583" name="Shape 130">
            <a:extLst>
              <a:ext uri="{FF2B5EF4-FFF2-40B4-BE49-F238E27FC236}">
                <a16:creationId xmlns:a16="http://schemas.microsoft.com/office/drawing/2014/main" id="{38145627-F3AD-4E89-B22F-C809FA21A83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738" y="1722438"/>
            <a:ext cx="2728912" cy="161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Shape 131">
            <a:extLst>
              <a:ext uri="{FF2B5EF4-FFF2-40B4-BE49-F238E27FC236}">
                <a16:creationId xmlns:a16="http://schemas.microsoft.com/office/drawing/2014/main" id="{FA360BBA-81B5-45C6-8A57-3D9B3EC3A32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8" y="3273425"/>
            <a:ext cx="1292225" cy="128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" name="Shape 132">
            <a:extLst>
              <a:ext uri="{FF2B5EF4-FFF2-40B4-BE49-F238E27FC236}">
                <a16:creationId xmlns:a16="http://schemas.microsoft.com/office/drawing/2014/main" id="{EB23FAD4-11E8-4BCD-9EF4-12E68960C3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650" y="576263"/>
            <a:ext cx="9139238" cy="663575"/>
          </a:xfrm>
        </p:spPr>
        <p:txBody>
          <a:bodyPr lIns="121875" tIns="121875" rIns="121875" bIns="121875" anchor="ctr">
            <a:no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C5D6E"/>
              </a:buClr>
              <a:buFont typeface="Arial" panose="020B0604020202020204" pitchFamily="34" charset="0"/>
              <a:buNone/>
            </a:pPr>
            <a:r>
              <a:rPr lang="en-US" altLang="ru-RU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Как работает PHP?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586" name="Shape 133">
            <a:extLst>
              <a:ext uri="{FF2B5EF4-FFF2-40B4-BE49-F238E27FC236}">
                <a16:creationId xmlns:a16="http://schemas.microsoft.com/office/drawing/2014/main" id="{9A6E36F9-A0C7-43E1-B452-18E735DB8D7C}"/>
              </a:ext>
            </a:extLst>
          </p:cNvPr>
          <p:cNvSpPr>
            <a:spLocks noChangeArrowheads="1"/>
          </p:cNvSpPr>
          <p:nvPr/>
        </p:nvSpPr>
        <p:spPr bwMode="auto">
          <a:xfrm rot="12453">
            <a:off x="3817938" y="1430338"/>
            <a:ext cx="1989137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6775" tIns="26775" rIns="26775" bIns="26775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C2D30"/>
              </a:buClr>
            </a:pPr>
            <a:r>
              <a:rPr lang="en-US" altLang="ru-RU">
                <a:solidFill>
                  <a:srgbClr val="2C2D30"/>
                </a:solidFill>
              </a:rPr>
              <a:t>HTML-код посылается</a:t>
            </a:r>
            <a:endParaRPr lang="ru-RU" altLang="ru-RU"/>
          </a:p>
          <a:p>
            <a:pPr algn="ctr" eaLnBrk="1" hangingPunct="1">
              <a:buClr>
                <a:srgbClr val="2C2D30"/>
              </a:buClr>
            </a:pPr>
            <a:r>
              <a:rPr lang="en-US" altLang="ru-RU">
                <a:solidFill>
                  <a:srgbClr val="2C2D30"/>
                </a:solidFill>
              </a:rPr>
              <a:t>клиенту без изменений</a:t>
            </a:r>
            <a:endParaRPr lang="ru-RU" altLang="ru-RU"/>
          </a:p>
        </p:txBody>
      </p:sp>
      <p:sp>
        <p:nvSpPr>
          <p:cNvPr id="24587" name="Shape 134">
            <a:extLst>
              <a:ext uri="{FF2B5EF4-FFF2-40B4-BE49-F238E27FC236}">
                <a16:creationId xmlns:a16="http://schemas.microsoft.com/office/drawing/2014/main" id="{3524C420-7FA1-40FF-B5DF-ED88445E84AB}"/>
              </a:ext>
            </a:extLst>
          </p:cNvPr>
          <p:cNvSpPr>
            <a:spLocks noChangeArrowheads="1"/>
          </p:cNvSpPr>
          <p:nvPr/>
        </p:nvSpPr>
        <p:spPr bwMode="auto">
          <a:xfrm rot="13039">
            <a:off x="5816600" y="3451225"/>
            <a:ext cx="1344613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6775" tIns="26775" rIns="26775" bIns="26775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C2D30"/>
              </a:buClr>
            </a:pPr>
            <a:r>
              <a:rPr lang="en-US" altLang="ru-RU">
                <a:solidFill>
                  <a:srgbClr val="2C2D30"/>
                </a:solidFill>
              </a:rPr>
              <a:t>Пользователь</a:t>
            </a:r>
            <a:endParaRPr lang="ru-RU" altLang="ru-RU"/>
          </a:p>
        </p:txBody>
      </p:sp>
      <p:sp>
        <p:nvSpPr>
          <p:cNvPr id="24588" name="Shape 135">
            <a:extLst>
              <a:ext uri="{FF2B5EF4-FFF2-40B4-BE49-F238E27FC236}">
                <a16:creationId xmlns:a16="http://schemas.microsoft.com/office/drawing/2014/main" id="{35896806-9549-467C-8306-CF51552B0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9450" y="4040188"/>
            <a:ext cx="280035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6775" tIns="26775" rIns="26775" bIns="26775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C2D30"/>
              </a:buClr>
            </a:pPr>
            <a:r>
              <a:rPr lang="en-US" altLang="ru-RU">
                <a:solidFill>
                  <a:srgbClr val="2C2D30"/>
                </a:solidFill>
              </a:rPr>
              <a:t>Сервер интерпретирует PHP-код</a:t>
            </a:r>
            <a:endParaRPr lang="ru-RU" altLang="ru-RU" sz="1000">
              <a:latin typeface="Avenir"/>
              <a:ea typeface="Avenir"/>
              <a:cs typeface="Avenir"/>
              <a:sym typeface="Avenir"/>
            </a:endParaRPr>
          </a:p>
          <a:p>
            <a:pPr eaLnBrk="1" hangingPunct="1">
              <a:buClr>
                <a:srgbClr val="2C2D30"/>
              </a:buClr>
            </a:pPr>
            <a:r>
              <a:rPr lang="en-US" altLang="ru-RU">
                <a:solidFill>
                  <a:srgbClr val="2C2D30"/>
                </a:solidFill>
              </a:rPr>
              <a:t>и генерирует HTML-код</a:t>
            </a:r>
            <a:endParaRPr lang="ru-RU" altLang="ru-RU"/>
          </a:p>
        </p:txBody>
      </p:sp>
      <p:sp>
        <p:nvSpPr>
          <p:cNvPr id="24589" name="Shape 136">
            <a:extLst>
              <a:ext uri="{FF2B5EF4-FFF2-40B4-BE49-F238E27FC236}">
                <a16:creationId xmlns:a16="http://schemas.microsoft.com/office/drawing/2014/main" id="{BF81AA8D-320B-42B0-942E-C6835F5C2A6B}"/>
              </a:ext>
            </a:extLst>
          </p:cNvPr>
          <p:cNvSpPr>
            <a:spLocks/>
          </p:cNvSpPr>
          <p:nvPr/>
        </p:nvSpPr>
        <p:spPr bwMode="auto">
          <a:xfrm>
            <a:off x="3148013" y="3368675"/>
            <a:ext cx="2003425" cy="527050"/>
          </a:xfrm>
          <a:custGeom>
            <a:avLst/>
            <a:gdLst>
              <a:gd name="T0" fmla="*/ 0 w 120000"/>
              <a:gd name="T1" fmla="*/ 110079 h 120000"/>
              <a:gd name="T2" fmla="*/ 120000 w 120000"/>
              <a:gd name="T3" fmla="*/ 0 h 120000"/>
              <a:gd name="T4" fmla="*/ 0 w 120000"/>
              <a:gd name="T5" fmla="*/ 0 h 120000"/>
              <a:gd name="T6" fmla="*/ 120000 w 120000"/>
              <a:gd name="T7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T4" t="T5" r="T6" b="T7"/>
            <a:pathLst>
              <a:path w="120000" h="120000" extrusionOk="0">
                <a:moveTo>
                  <a:pt x="0" y="110079"/>
                </a:moveTo>
                <a:cubicBezTo>
                  <a:pt x="50188" y="139692"/>
                  <a:pt x="90188" y="102997"/>
                  <a:pt x="120000" y="0"/>
                </a:cubicBezTo>
              </a:path>
            </a:pathLst>
          </a:custGeom>
          <a:noFill/>
          <a:ln w="12700" cap="flat" cmpd="sng">
            <a:solidFill>
              <a:srgbClr val="4C5D6D"/>
            </a:solidFill>
            <a:prstDash val="solid"/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45700" rIns="91425" bIns="45700"/>
          <a:lstStyle/>
          <a:p>
            <a:endParaRPr lang="ru-RU"/>
          </a:p>
        </p:txBody>
      </p:sp>
      <p:sp>
        <p:nvSpPr>
          <p:cNvPr id="24590" name="Shape 137">
            <a:extLst>
              <a:ext uri="{FF2B5EF4-FFF2-40B4-BE49-F238E27FC236}">
                <a16:creationId xmlns:a16="http://schemas.microsoft.com/office/drawing/2014/main" id="{8321785C-A7CB-48DE-9EE1-FD8CF029E8CD}"/>
              </a:ext>
            </a:extLst>
          </p:cNvPr>
          <p:cNvSpPr>
            <a:spLocks/>
          </p:cNvSpPr>
          <p:nvPr/>
        </p:nvSpPr>
        <p:spPr bwMode="auto">
          <a:xfrm>
            <a:off x="3683000" y="2024063"/>
            <a:ext cx="1595438" cy="588962"/>
          </a:xfrm>
          <a:custGeom>
            <a:avLst/>
            <a:gdLst>
              <a:gd name="T0" fmla="*/ 0 w 120000"/>
              <a:gd name="T1" fmla="*/ 4295 h 120000"/>
              <a:gd name="T2" fmla="*/ 120000 w 120000"/>
              <a:gd name="T3" fmla="*/ 120000 h 120000"/>
              <a:gd name="T4" fmla="*/ 0 w 120000"/>
              <a:gd name="T5" fmla="*/ 0 h 120000"/>
              <a:gd name="T6" fmla="*/ 120000 w 120000"/>
              <a:gd name="T7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T4" t="T5" r="T6" b="T7"/>
            <a:pathLst>
              <a:path w="120000" h="120000" extrusionOk="0">
                <a:moveTo>
                  <a:pt x="0" y="4295"/>
                </a:moveTo>
                <a:cubicBezTo>
                  <a:pt x="53783" y="-13704"/>
                  <a:pt x="93783" y="24865"/>
                  <a:pt x="120000" y="120000"/>
                </a:cubicBezTo>
              </a:path>
            </a:pathLst>
          </a:custGeom>
          <a:noFill/>
          <a:ln w="12700" cap="flat" cmpd="sng">
            <a:solidFill>
              <a:srgbClr val="4C5D6D"/>
            </a:solidFill>
            <a:prstDash val="dot"/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45700" rIns="91425" bIns="45700"/>
          <a:lstStyle/>
          <a:p>
            <a:endParaRPr lang="ru-RU"/>
          </a:p>
        </p:txBody>
      </p:sp>
      <p:sp>
        <p:nvSpPr>
          <p:cNvPr id="24591" name="Shape 138">
            <a:extLst>
              <a:ext uri="{FF2B5EF4-FFF2-40B4-BE49-F238E27FC236}">
                <a16:creationId xmlns:a16="http://schemas.microsoft.com/office/drawing/2014/main" id="{30358BFF-7C90-47CC-8067-C31DDF7F6488}"/>
              </a:ext>
            </a:extLst>
          </p:cNvPr>
          <p:cNvSpPr>
            <a:spLocks/>
          </p:cNvSpPr>
          <p:nvPr/>
        </p:nvSpPr>
        <p:spPr bwMode="auto">
          <a:xfrm>
            <a:off x="2141538" y="2835275"/>
            <a:ext cx="133350" cy="382588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  <a:gd name="T4" fmla="*/ 0 w 120000"/>
              <a:gd name="T5" fmla="*/ 0 h 120000"/>
              <a:gd name="T6" fmla="*/ 120000 w 120000"/>
              <a:gd name="T7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T4" t="T5" r="T6" b="T7"/>
            <a:pathLst>
              <a:path w="120000" h="120000" extrusionOk="0">
                <a:moveTo>
                  <a:pt x="0" y="0"/>
                </a:moveTo>
                <a:cubicBezTo>
                  <a:pt x="40000" y="40000"/>
                  <a:pt x="80000" y="80000"/>
                  <a:pt x="120000" y="120000"/>
                </a:cubicBezTo>
              </a:path>
            </a:pathLst>
          </a:custGeom>
          <a:noFill/>
          <a:ln w="12700" cap="flat" cmpd="sng">
            <a:solidFill>
              <a:srgbClr val="4C5D6D"/>
            </a:solidFill>
            <a:prstDash val="solid"/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45700" rIns="91425" bIns="45700"/>
          <a:lstStyle/>
          <a:p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>
            <a:extLst>
              <a:ext uri="{FF2B5EF4-FFF2-40B4-BE49-F238E27FC236}">
                <a16:creationId xmlns:a16="http://schemas.microsoft.com/office/drawing/2014/main" id="{E2CC54D3-6C16-4548-A0C6-267FE4BCEE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3350" y="195263"/>
            <a:ext cx="6872288" cy="665162"/>
          </a:xfrm>
        </p:spPr>
        <p:txBody>
          <a:bodyPr lIns="121875" tIns="121875" rIns="121875" bIns="121875" anchor="ctr">
            <a:no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C5D6E"/>
              </a:buClr>
              <a:buFont typeface="Arial" panose="020B0604020202020204" pitchFamily="34" charset="0"/>
              <a:buNone/>
            </a:pPr>
            <a:r>
              <a:rPr lang="ru-RU" altLang="ru-RU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Место </a:t>
            </a:r>
            <a:r>
              <a:rPr lang="en-US" altLang="ru-RU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PHP</a:t>
            </a:r>
            <a:r>
              <a:rPr lang="ru-RU" altLang="ru-RU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среди других языков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603" name="TextBox 10">
            <a:extLst>
              <a:ext uri="{FF2B5EF4-FFF2-40B4-BE49-F238E27FC236}">
                <a16:creationId xmlns:a16="http://schemas.microsoft.com/office/drawing/2014/main" id="{B75B3BD2-8CFC-47C6-9D40-20C64ADF7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2066925"/>
            <a:ext cx="1368425" cy="3079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/>
              <a:t>Клиентские</a:t>
            </a:r>
          </a:p>
        </p:txBody>
      </p:sp>
      <p:sp>
        <p:nvSpPr>
          <p:cNvPr id="25604" name="TextBox 11">
            <a:extLst>
              <a:ext uri="{FF2B5EF4-FFF2-40B4-BE49-F238E27FC236}">
                <a16:creationId xmlns:a16="http://schemas.microsoft.com/office/drawing/2014/main" id="{0967C07B-F202-4727-A2C5-78C2F15A4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1203325"/>
            <a:ext cx="2736850" cy="3079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/>
              <a:t>Языки программирования</a:t>
            </a:r>
          </a:p>
        </p:txBody>
      </p:sp>
      <p:sp>
        <p:nvSpPr>
          <p:cNvPr id="25605" name="TextBox 15">
            <a:extLst>
              <a:ext uri="{FF2B5EF4-FFF2-40B4-BE49-F238E27FC236}">
                <a16:creationId xmlns:a16="http://schemas.microsoft.com/office/drawing/2014/main" id="{B75D0FDB-10D6-4B02-8795-5C78C9630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2716213"/>
            <a:ext cx="1368425" cy="73818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/>
              <a:t>JavaScript</a:t>
            </a:r>
          </a:p>
          <a:p>
            <a:pPr eaLnBrk="1" hangingPunct="1"/>
            <a:r>
              <a:rPr lang="en-US" altLang="ru-RU"/>
              <a:t>VBScript</a:t>
            </a:r>
          </a:p>
          <a:p>
            <a:pPr eaLnBrk="1" hangingPunct="1"/>
            <a:r>
              <a:rPr lang="en-US" altLang="ru-RU"/>
              <a:t>ActionScript</a:t>
            </a:r>
            <a:endParaRPr lang="ru-RU" altLang="ru-RU"/>
          </a:p>
        </p:txBody>
      </p:sp>
      <p:sp>
        <p:nvSpPr>
          <p:cNvPr id="25606" name="TextBox 16">
            <a:extLst>
              <a:ext uri="{FF2B5EF4-FFF2-40B4-BE49-F238E27FC236}">
                <a16:creationId xmlns:a16="http://schemas.microsoft.com/office/drawing/2014/main" id="{7682DB56-69D0-4D96-9D11-37FE6300E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2716213"/>
            <a:ext cx="1368425" cy="95408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/>
              <a:t>PHP</a:t>
            </a:r>
          </a:p>
          <a:p>
            <a:pPr eaLnBrk="1" hangingPunct="1"/>
            <a:r>
              <a:rPr lang="en-US" altLang="ru-RU"/>
              <a:t>Python</a:t>
            </a:r>
          </a:p>
          <a:p>
            <a:pPr eaLnBrk="1" hangingPunct="1"/>
            <a:r>
              <a:rPr lang="en-US" altLang="ru-RU"/>
              <a:t>Perl</a:t>
            </a:r>
          </a:p>
          <a:p>
            <a:pPr eaLnBrk="1" hangingPunct="1"/>
            <a:r>
              <a:rPr lang="en-US" altLang="ru-RU"/>
              <a:t>ASP.NET</a:t>
            </a:r>
            <a:endParaRPr lang="ru-RU" altLang="ru-RU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F80DC112-26A6-4A98-8947-FA7B91C54DCF}"/>
              </a:ext>
            </a:extLst>
          </p:cNvPr>
          <p:cNvCxnSpPr>
            <a:stCxn id="25604" idx="2"/>
            <a:endCxn id="25603" idx="0"/>
          </p:cNvCxnSpPr>
          <p:nvPr/>
        </p:nvCxnSpPr>
        <p:spPr>
          <a:xfrm flipH="1">
            <a:off x="3024188" y="1511300"/>
            <a:ext cx="1187450" cy="555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0C49BB93-91D3-4A1F-AE13-71C7B0DE8ED8}"/>
              </a:ext>
            </a:extLst>
          </p:cNvPr>
          <p:cNvCxnSpPr>
            <a:stCxn id="25604" idx="2"/>
          </p:cNvCxnSpPr>
          <p:nvPr/>
        </p:nvCxnSpPr>
        <p:spPr>
          <a:xfrm>
            <a:off x="4211638" y="1511300"/>
            <a:ext cx="1116012" cy="555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D38AD625-3FF2-4112-A839-3275445BE7E5}"/>
              </a:ext>
            </a:extLst>
          </p:cNvPr>
          <p:cNvCxnSpPr>
            <a:stCxn id="25603" idx="2"/>
            <a:endCxn id="25605" idx="0"/>
          </p:cNvCxnSpPr>
          <p:nvPr/>
        </p:nvCxnSpPr>
        <p:spPr>
          <a:xfrm>
            <a:off x="3024188" y="2374900"/>
            <a:ext cx="0" cy="3413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D1D95566-D472-43F4-B1DD-A43B28AC3C72}"/>
              </a:ext>
            </a:extLst>
          </p:cNvPr>
          <p:cNvCxnSpPr/>
          <p:nvPr/>
        </p:nvCxnSpPr>
        <p:spPr>
          <a:xfrm>
            <a:off x="5364163" y="2355850"/>
            <a:ext cx="0" cy="339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11" name="TextBox 32">
            <a:extLst>
              <a:ext uri="{FF2B5EF4-FFF2-40B4-BE49-F238E27FC236}">
                <a16:creationId xmlns:a16="http://schemas.microsoft.com/office/drawing/2014/main" id="{113074FC-D83C-4757-9EF5-ABEC9EE8D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2066925"/>
            <a:ext cx="1368425" cy="3079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/>
              <a:t>Серверные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Shape 143">
            <a:extLst>
              <a:ext uri="{FF2B5EF4-FFF2-40B4-BE49-F238E27FC236}">
                <a16:creationId xmlns:a16="http://schemas.microsoft.com/office/drawing/2014/main" id="{AD22B67D-D1F5-48E1-8F48-FCF95C1401F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788988"/>
            <a:ext cx="1712913" cy="11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Shape 144">
            <a:extLst>
              <a:ext uri="{FF2B5EF4-FFF2-40B4-BE49-F238E27FC236}">
                <a16:creationId xmlns:a16="http://schemas.microsoft.com/office/drawing/2014/main" id="{D7BB2C6B-A8B3-44D6-BDA3-9074AD7F9EA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0" y="1157288"/>
            <a:ext cx="18161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Shape 145">
            <a:extLst>
              <a:ext uri="{FF2B5EF4-FFF2-40B4-BE49-F238E27FC236}">
                <a16:creationId xmlns:a16="http://schemas.microsoft.com/office/drawing/2014/main" id="{89782A61-661F-4D51-95AA-01BC6D80AAA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688" y="782638"/>
            <a:ext cx="1446212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Shape 146">
            <a:extLst>
              <a:ext uri="{FF2B5EF4-FFF2-40B4-BE49-F238E27FC236}">
                <a16:creationId xmlns:a16="http://schemas.microsoft.com/office/drawing/2014/main" id="{BE74DFE1-F8E9-41E9-85A3-A3912B052D4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8" y="3654425"/>
            <a:ext cx="186848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Shape 147">
            <a:extLst>
              <a:ext uri="{FF2B5EF4-FFF2-40B4-BE49-F238E27FC236}">
                <a16:creationId xmlns:a16="http://schemas.microsoft.com/office/drawing/2014/main" id="{B1EA46ED-3D0B-4F43-9D76-D0B257A5F3C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730625"/>
            <a:ext cx="1206500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Shape 148">
            <a:extLst>
              <a:ext uri="{FF2B5EF4-FFF2-40B4-BE49-F238E27FC236}">
                <a16:creationId xmlns:a16="http://schemas.microsoft.com/office/drawing/2014/main" id="{B5ECBA34-792C-4CBF-854F-5A21E0CCEB8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63" y="3948113"/>
            <a:ext cx="2389187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" name="Shape 149">
            <a:extLst>
              <a:ext uri="{FF2B5EF4-FFF2-40B4-BE49-F238E27FC236}">
                <a16:creationId xmlns:a16="http://schemas.microsoft.com/office/drawing/2014/main" id="{25969BEE-A51F-4E59-BCD1-529A250229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650" y="2239963"/>
            <a:ext cx="6870700" cy="663575"/>
          </a:xfrm>
        </p:spPr>
        <p:txBody>
          <a:bodyPr lIns="121875" tIns="121875" rIns="121875" bIns="121875" anchor="ctr">
            <a:no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C5D6E"/>
              </a:buClr>
              <a:buFont typeface="Arial" panose="020B0604020202020204" pitchFamily="34" charset="0"/>
              <a:buNone/>
            </a:pPr>
            <a:r>
              <a:rPr lang="en-US" altLang="ru-RU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Программное обеспечение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Shape 149">
            <a:extLst>
              <a:ext uri="{FF2B5EF4-FFF2-40B4-BE49-F238E27FC236}">
                <a16:creationId xmlns:a16="http://schemas.microsoft.com/office/drawing/2014/main" id="{B9A257B9-70B9-4E1C-B46F-58E6282EF366}"/>
              </a:ext>
            </a:extLst>
          </p:cNvPr>
          <p:cNvSpPr txBox="1">
            <a:spLocks/>
          </p:cNvSpPr>
          <p:nvPr/>
        </p:nvSpPr>
        <p:spPr>
          <a:xfrm>
            <a:off x="1403350" y="195263"/>
            <a:ext cx="6872288" cy="665162"/>
          </a:xfrm>
          <a:prstGeom prst="rect">
            <a:avLst/>
          </a:prstGeom>
          <a:noFill/>
          <a:ln>
            <a:noFill/>
          </a:ln>
        </p:spPr>
        <p:txBody>
          <a:bodyPr lIns="121875" tIns="121875" rIns="121875" bIns="121875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4C5D6E"/>
              </a:buClr>
              <a:buSzPts val="1400"/>
            </a:pPr>
            <a:r>
              <a:rPr lang="ru-RU" altLang="ru-RU" sz="3000">
                <a:solidFill>
                  <a:srgbClr val="4C5D6E"/>
                </a:solidFill>
              </a:rPr>
              <a:t>Установка и запуск севрера</a:t>
            </a:r>
            <a:endParaRPr lang="ru-RU" altLang="ru-RU" sz="3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49">
            <a:extLst>
              <a:ext uri="{FF2B5EF4-FFF2-40B4-BE49-F238E27FC236}">
                <a16:creationId xmlns:a16="http://schemas.microsoft.com/office/drawing/2014/main" id="{B9A257B9-70B9-4E1C-B46F-58E6282EF366}"/>
              </a:ext>
            </a:extLst>
          </p:cNvPr>
          <p:cNvSpPr txBox="1">
            <a:spLocks/>
          </p:cNvSpPr>
          <p:nvPr/>
        </p:nvSpPr>
        <p:spPr>
          <a:xfrm>
            <a:off x="1403350" y="-20538"/>
            <a:ext cx="6872288" cy="665162"/>
          </a:xfrm>
          <a:prstGeom prst="rect">
            <a:avLst/>
          </a:prstGeom>
          <a:noFill/>
          <a:ln>
            <a:noFill/>
          </a:ln>
        </p:spPr>
        <p:txBody>
          <a:bodyPr lIns="121875" tIns="121875" rIns="121875" bIns="121875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4C5D6E"/>
              </a:buClr>
              <a:buSzPts val="1400"/>
            </a:pPr>
            <a:r>
              <a:rPr lang="ru-RU" altLang="ru-RU" sz="3000" dirty="0">
                <a:solidFill>
                  <a:srgbClr val="4C5D6E"/>
                </a:solidFill>
              </a:rPr>
              <a:t>Установка сервера </a:t>
            </a:r>
            <a:r>
              <a:rPr lang="en-US" altLang="ru-RU" sz="3000" dirty="0">
                <a:solidFill>
                  <a:srgbClr val="4C5D6E"/>
                </a:solidFill>
              </a:rPr>
              <a:t>Apache</a:t>
            </a:r>
            <a:r>
              <a:rPr lang="ru-RU" altLang="ru-RU" sz="3000" dirty="0">
                <a:solidFill>
                  <a:srgbClr val="4C5D6E"/>
                </a:solidFill>
              </a:rPr>
              <a:t>   </a:t>
            </a:r>
            <a:endParaRPr lang="ru-RU" altLang="ru-RU" sz="3000" dirty="0">
              <a:solidFill>
                <a:schemeClr val="accent1"/>
              </a:solidFill>
            </a:endParaRPr>
          </a:p>
        </p:txBody>
      </p:sp>
      <p:sp>
        <p:nvSpPr>
          <p:cNvPr id="12" name="Shape 186">
            <a:extLst>
              <a:ext uri="{FF2B5EF4-FFF2-40B4-BE49-F238E27FC236}">
                <a16:creationId xmlns:a16="http://schemas.microsoft.com/office/drawing/2014/main" id="{4EAF6DFC-D7A4-4579-A873-4B1EEDBA6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856" y="599963"/>
            <a:ext cx="7323782" cy="3943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/>
          <a:lstStyle>
            <a:lvl1pPr marL="457200" indent="-3302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469900" indent="-342900" eaLnBrk="1" hangingPunct="1">
              <a:spcAft>
                <a:spcPts val="5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dirty="0"/>
              <a:t>Скачиваем c </a:t>
            </a:r>
            <a:r>
              <a:rPr lang="ru-RU" dirty="0">
                <a:hlinkClick r:id="rId3"/>
              </a:rPr>
              <a:t>https://www.apachelounge.com/download/</a:t>
            </a:r>
            <a:r>
              <a:rPr lang="ru-RU" dirty="0"/>
              <a:t> файл </a:t>
            </a:r>
            <a:r>
              <a:rPr lang="ru-RU" dirty="0" err="1"/>
              <a:t>Apache</a:t>
            </a:r>
            <a:r>
              <a:rPr lang="ru-RU" dirty="0"/>
              <a:t> 2.4 Win64</a:t>
            </a:r>
          </a:p>
          <a:p>
            <a:pPr marL="469900" indent="-342900" eaLnBrk="1" hangingPunct="1">
              <a:spcBef>
                <a:spcPts val="1000"/>
              </a:spcBef>
              <a:spcAft>
                <a:spcPts val="5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altLang="ru-RU" dirty="0">
                <a:solidFill>
                  <a:srgbClr val="2C2D30"/>
                </a:solidFill>
              </a:rPr>
              <a:t>Распаковываем папку </a:t>
            </a:r>
            <a:r>
              <a:rPr lang="ru-RU" altLang="ru-RU" b="1" dirty="0">
                <a:solidFill>
                  <a:srgbClr val="2C2D30"/>
                </a:solidFill>
              </a:rPr>
              <a:t>Apache24</a:t>
            </a:r>
            <a:r>
              <a:rPr lang="ru-RU" altLang="ru-RU" dirty="0">
                <a:solidFill>
                  <a:srgbClr val="2C2D30"/>
                </a:solidFill>
              </a:rPr>
              <a:t> на диск </a:t>
            </a:r>
            <a:r>
              <a:rPr lang="en-US" altLang="ru-RU" b="1" dirty="0">
                <a:solidFill>
                  <a:srgbClr val="2C2D30"/>
                </a:solidFill>
              </a:rPr>
              <a:t>D</a:t>
            </a:r>
            <a:r>
              <a:rPr lang="ru-RU" altLang="ru-RU" b="1" dirty="0">
                <a:solidFill>
                  <a:srgbClr val="2C2D30"/>
                </a:solidFill>
              </a:rPr>
              <a:t>:\</a:t>
            </a:r>
            <a:endParaRPr lang="ru-RU" altLang="ru-RU" b="1" i="1" dirty="0">
              <a:solidFill>
                <a:srgbClr val="2C2D30"/>
              </a:solidFill>
            </a:endParaRPr>
          </a:p>
          <a:p>
            <a:pPr marL="469900" indent="-342900" eaLnBrk="1" hangingPunct="1">
              <a:spcBef>
                <a:spcPts val="1000"/>
              </a:spcBef>
              <a:spcAft>
                <a:spcPts val="5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altLang="ru-RU" dirty="0">
                <a:solidFill>
                  <a:srgbClr val="2C2D30"/>
                </a:solidFill>
              </a:rPr>
              <a:t>В папке </a:t>
            </a:r>
            <a:r>
              <a:rPr lang="en-US" altLang="ru-RU" b="1" dirty="0">
                <a:solidFill>
                  <a:srgbClr val="2C2D30"/>
                </a:solidFill>
              </a:rPr>
              <a:t>D</a:t>
            </a:r>
            <a:r>
              <a:rPr lang="ru-RU" altLang="ru-RU" b="1" dirty="0">
                <a:solidFill>
                  <a:srgbClr val="2C2D30"/>
                </a:solidFill>
              </a:rPr>
              <a:t>:\Apache24\conf </a:t>
            </a:r>
            <a:r>
              <a:rPr lang="ru-RU" altLang="ru-RU" dirty="0">
                <a:solidFill>
                  <a:srgbClr val="2C2D30"/>
                </a:solidFill>
              </a:rPr>
              <a:t>находим файл </a:t>
            </a:r>
            <a:r>
              <a:rPr lang="ru-RU" altLang="ru-RU" b="1" dirty="0" err="1">
                <a:solidFill>
                  <a:srgbClr val="2C2D30"/>
                </a:solidFill>
              </a:rPr>
              <a:t>httpd.conf</a:t>
            </a:r>
            <a:r>
              <a:rPr lang="ru-RU" altLang="ru-RU" dirty="0">
                <a:solidFill>
                  <a:srgbClr val="2C2D30"/>
                </a:solidFill>
              </a:rPr>
              <a:t>, открываем в редакторе. Проверяем, что путь к серверу указан верно:</a:t>
            </a:r>
            <a:endParaRPr lang="en-US" altLang="ru-RU" dirty="0">
              <a:solidFill>
                <a:srgbClr val="2C2D30"/>
              </a:solidFill>
            </a:endParaRPr>
          </a:p>
          <a:p>
            <a:pPr marL="812800" lvl="2" indent="0" eaLnBrk="1" hangingPunct="1">
              <a:spcBef>
                <a:spcPts val="0"/>
              </a:spcBef>
              <a:spcAft>
                <a:spcPts val="500"/>
              </a:spcAft>
              <a:buClr>
                <a:srgbClr val="2C2D30"/>
              </a:buClr>
              <a:buSzPts val="1600"/>
            </a:pPr>
            <a:r>
              <a:rPr lang="en-US" altLang="ru-RU" i="1" dirty="0">
                <a:solidFill>
                  <a:srgbClr val="2C2D30"/>
                </a:solidFill>
              </a:rPr>
              <a:t>Define SRVROOT “d</a:t>
            </a:r>
            <a:r>
              <a:rPr lang="ru-RU" altLang="ru-RU" i="1" dirty="0">
                <a:solidFill>
                  <a:srgbClr val="2C2D30"/>
                </a:solidFill>
              </a:rPr>
              <a:t>:/</a:t>
            </a:r>
            <a:r>
              <a:rPr lang="en-US" altLang="ru-RU" i="1" dirty="0">
                <a:solidFill>
                  <a:srgbClr val="2C2D30"/>
                </a:solidFill>
              </a:rPr>
              <a:t>Apache24"</a:t>
            </a:r>
          </a:p>
          <a:p>
            <a:pPr marL="812800" lvl="2" indent="0" eaLnBrk="1" hangingPunct="1">
              <a:spcBef>
                <a:spcPts val="0"/>
              </a:spcBef>
              <a:spcAft>
                <a:spcPts val="500"/>
              </a:spcAft>
              <a:buClr>
                <a:srgbClr val="2C2D30"/>
              </a:buClr>
              <a:buSzPts val="1600"/>
            </a:pPr>
            <a:r>
              <a:rPr lang="en-US" altLang="ru-RU" i="1" dirty="0" err="1">
                <a:solidFill>
                  <a:srgbClr val="2C2D30"/>
                </a:solidFill>
              </a:rPr>
              <a:t>ServerRoot</a:t>
            </a:r>
            <a:r>
              <a:rPr lang="en-US" altLang="ru-RU" i="1" dirty="0">
                <a:solidFill>
                  <a:srgbClr val="2C2D30"/>
                </a:solidFill>
              </a:rPr>
              <a:t> "${</a:t>
            </a:r>
            <a:r>
              <a:rPr lang="en-US" altLang="ru-RU" i="1" dirty="0" err="1">
                <a:solidFill>
                  <a:srgbClr val="2C2D30"/>
                </a:solidFill>
              </a:rPr>
              <a:t>SRVROOT</a:t>
            </a:r>
            <a:r>
              <a:rPr lang="en-US" altLang="ru-RU" i="1" dirty="0">
                <a:solidFill>
                  <a:srgbClr val="2C2D30"/>
                </a:solidFill>
              </a:rPr>
              <a:t>}“</a:t>
            </a:r>
            <a:endParaRPr lang="en-US" altLang="ru-RU" dirty="0">
              <a:solidFill>
                <a:srgbClr val="2C2D30"/>
              </a:solidFill>
            </a:endParaRPr>
          </a:p>
          <a:p>
            <a:pPr marL="469900" indent="-342900" eaLnBrk="1" hangingPunct="1">
              <a:spcBef>
                <a:spcPts val="0"/>
              </a:spcBef>
              <a:spcAft>
                <a:spcPts val="5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dirty="0">
                <a:solidFill>
                  <a:srgbClr val="2C2D30"/>
                </a:solidFill>
              </a:rPr>
              <a:t>Открываем</a:t>
            </a:r>
            <a:r>
              <a:rPr lang="ru-RU" dirty="0"/>
              <a:t> командную строку и выполняем команду запуска сервера</a:t>
            </a:r>
            <a:br>
              <a:rPr lang="en-US" dirty="0"/>
            </a:br>
            <a:r>
              <a:rPr lang="en-US" sz="800" dirty="0"/>
              <a:t>   </a:t>
            </a:r>
            <a:br>
              <a:rPr lang="en-US" dirty="0"/>
            </a:br>
            <a:r>
              <a:rPr lang="en-US" b="1" dirty="0"/>
              <a:t>D:\Apace24\bin\httpd.exe</a:t>
            </a:r>
            <a:br>
              <a:rPr lang="en-US" dirty="0"/>
            </a:br>
            <a:r>
              <a:rPr lang="en-US" sz="500" dirty="0"/>
              <a:t>   </a:t>
            </a:r>
            <a:br>
              <a:rPr lang="en-US" sz="500" dirty="0"/>
            </a:br>
            <a:r>
              <a:rPr lang="ru-RU" i="1" dirty="0"/>
              <a:t>Если возникает ошибка - занят порт: </a:t>
            </a:r>
            <a:r>
              <a:rPr lang="ru-RU" i="1" dirty="0" err="1"/>
              <a:t>could</a:t>
            </a:r>
            <a:r>
              <a:rPr lang="ru-RU" i="1" dirty="0"/>
              <a:t> </a:t>
            </a:r>
            <a:r>
              <a:rPr lang="ru-RU" i="1" dirty="0" err="1"/>
              <a:t>not</a:t>
            </a:r>
            <a:r>
              <a:rPr lang="ru-RU" i="1" dirty="0"/>
              <a:t> </a:t>
            </a:r>
            <a:r>
              <a:rPr lang="ru-RU" i="1" dirty="0" err="1"/>
              <a:t>bind</a:t>
            </a:r>
            <a:r>
              <a:rPr lang="ru-RU" i="1" dirty="0"/>
              <a:t> </a:t>
            </a:r>
            <a:r>
              <a:rPr lang="ru-RU" i="1" dirty="0" err="1"/>
              <a:t>to</a:t>
            </a:r>
            <a:r>
              <a:rPr lang="ru-RU" i="1" dirty="0"/>
              <a:t> </a:t>
            </a:r>
            <a:r>
              <a:rPr lang="ru-RU" i="1" dirty="0" err="1"/>
              <a:t>address</a:t>
            </a:r>
            <a:r>
              <a:rPr lang="ru-RU" i="1" dirty="0"/>
              <a:t>, то в конфигурационном файл </a:t>
            </a:r>
            <a:r>
              <a:rPr lang="ru-RU" b="1" i="1" dirty="0" err="1"/>
              <a:t>httpd.conf</a:t>
            </a:r>
            <a:r>
              <a:rPr lang="ru-RU" b="1" i="1" dirty="0"/>
              <a:t> </a:t>
            </a:r>
            <a:r>
              <a:rPr lang="ru-RU" i="1" dirty="0" err="1"/>
              <a:t>меням</a:t>
            </a:r>
            <a:r>
              <a:rPr lang="ru-RU" i="1" dirty="0"/>
              <a:t> порт на 8080:</a:t>
            </a:r>
            <a:br>
              <a:rPr lang="en-US" i="1" dirty="0"/>
            </a:br>
            <a:r>
              <a:rPr lang="ru-RU" i="1" dirty="0" err="1"/>
              <a:t>Listen</a:t>
            </a:r>
            <a:r>
              <a:rPr lang="ru-RU" i="1" dirty="0"/>
              <a:t> 8080</a:t>
            </a:r>
            <a:endParaRPr lang="en-US" i="1" dirty="0"/>
          </a:p>
          <a:p>
            <a:pPr marL="469900" indent="-342900" eaLnBrk="1" hangingPunct="1">
              <a:spcBef>
                <a:spcPts val="0"/>
              </a:spcBef>
              <a:spcAft>
                <a:spcPts val="5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dirty="0"/>
              <a:t>Переходим в браузере по адресу </a:t>
            </a:r>
            <a:r>
              <a:rPr lang="ru-RU" dirty="0">
                <a:solidFill>
                  <a:srgbClr val="0070C0"/>
                </a:solidFill>
              </a:rPr>
              <a:t>http://localhost</a:t>
            </a:r>
            <a:r>
              <a:rPr lang="ru-RU" dirty="0"/>
              <a:t> или </a:t>
            </a:r>
            <a:r>
              <a:rPr lang="ru-RU" dirty="0">
                <a:solidFill>
                  <a:srgbClr val="0070C0"/>
                </a:solidFill>
              </a:rPr>
              <a:t>http://localhost:8080</a:t>
            </a:r>
            <a:r>
              <a:rPr lang="ru-RU" dirty="0"/>
              <a:t>, если меняли порт.</a:t>
            </a:r>
            <a:r>
              <a:rPr lang="en-US" dirty="0"/>
              <a:t> </a:t>
            </a:r>
            <a:br>
              <a:rPr lang="en-US" dirty="0"/>
            </a:br>
            <a:r>
              <a:rPr lang="ru-RU" dirty="0"/>
              <a:t>Должна отобразиться страница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b="1" dirty="0" err="1"/>
              <a:t>It</a:t>
            </a:r>
            <a:r>
              <a:rPr lang="ru-RU" b="1" dirty="0"/>
              <a:t> </a:t>
            </a:r>
            <a:r>
              <a:rPr lang="ru-RU" b="1" dirty="0" err="1"/>
              <a:t>works</a:t>
            </a:r>
            <a:r>
              <a:rPr lang="ru-RU" b="1" dirty="0"/>
              <a:t>!</a:t>
            </a:r>
          </a:p>
          <a:p>
            <a:pPr marL="812800" lvl="2" indent="0" eaLnBrk="1" hangingPunct="1">
              <a:spcBef>
                <a:spcPts val="0"/>
              </a:spcBef>
              <a:spcAft>
                <a:spcPts val="500"/>
              </a:spcAft>
              <a:buClr>
                <a:srgbClr val="2C2D30"/>
              </a:buClr>
              <a:buSzPts val="1600"/>
            </a:pPr>
            <a:br>
              <a:rPr lang="ru-RU" altLang="ru-RU" dirty="0">
                <a:solidFill>
                  <a:srgbClr val="2C2D30"/>
                </a:solidFill>
              </a:rPr>
            </a:b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857102560"/>
      </p:ext>
    </p:extLst>
  </p:cSld>
  <p:clrMapOvr>
    <a:masterClrMapping/>
  </p:clrMapOvr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940</Words>
  <Application>Microsoft Office PowerPoint</Application>
  <PresentationFormat>Экран (16:9)</PresentationFormat>
  <Paragraphs>130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Helvetica Neue</vt:lpstr>
      <vt:lpstr>Arial</vt:lpstr>
      <vt:lpstr>Avenir</vt:lpstr>
      <vt:lpstr>New_Template7</vt:lpstr>
      <vt:lpstr>PHP. Базовый уровень</vt:lpstr>
      <vt:lpstr>Презентация PowerPoint</vt:lpstr>
      <vt:lpstr>Презентация PowerPoint</vt:lpstr>
      <vt:lpstr>Как работает динамический сайт?</vt:lpstr>
      <vt:lpstr>Как работает динамический сайт?</vt:lpstr>
      <vt:lpstr>Как работает PHP?</vt:lpstr>
      <vt:lpstr>Место PHP среди других языков</vt:lpstr>
      <vt:lpstr>Программное обеспечение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PHP. Базовый уровень</dc:title>
  <dc:creator>Admin</dc:creator>
  <cp:lastModifiedBy>Бахром Саидакбарходжаев</cp:lastModifiedBy>
  <cp:revision>106</cp:revision>
  <dcterms:modified xsi:type="dcterms:W3CDTF">2022-07-21T16:54:30Z</dcterms:modified>
</cp:coreProperties>
</file>